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Default Extension="gif" ContentType="image/gif"/>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32.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1.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3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34.xml" Type="http://schemas.openxmlformats.org/officeDocument/2006/relationships/slide" Id="rId39"/><Relationship Target="slides/slide33.xml" Type="http://schemas.openxmlformats.org/officeDocument/2006/relationships/slide" Id="rId38"/><Relationship Target="slides/slide32.xml" Type="http://schemas.openxmlformats.org/officeDocument/2006/relationships/slide" Id="rId37"/><Relationship Target="slides/slide14.xml" Type="http://schemas.openxmlformats.org/officeDocument/2006/relationships/slide" Id="rId19"/><Relationship Target="slides/slide31.xml" Type="http://schemas.openxmlformats.org/officeDocument/2006/relationships/slide" Id="rId36"/><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25.xml" Type="http://schemas.openxmlformats.org/officeDocument/2006/relationships/slide" Id="rId30"/><Relationship Target="slides/slide7.xml" Type="http://schemas.openxmlformats.org/officeDocument/2006/relationships/slide" Id="rId12"/><Relationship Target="slides/slide26.xml" Type="http://schemas.openxmlformats.org/officeDocument/2006/relationships/slide" Id="rId31"/><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9.xml" Type="http://schemas.openxmlformats.org/officeDocument/2006/relationships/slide" Id="rId34"/><Relationship Target="slides/slide30.xml" Type="http://schemas.openxmlformats.org/officeDocument/2006/relationships/slide" Id="rId35"/><Relationship Target="slides/slide27.xml" Type="http://schemas.openxmlformats.org/officeDocument/2006/relationships/slide" Id="rId32"/><Relationship Target="slides/slide28.xml" Type="http://schemas.openxmlformats.org/officeDocument/2006/relationships/slide" Id="rId33"/><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theme/theme1.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0" name="Shape 70"/>
        <p:cNvGrpSpPr/>
        <p:nvPr/>
      </p:nvGrpSpPr>
      <p:grpSpPr>
        <a:xfrm>
          <a:off y="0" x="0"/>
          <a:ext cy="0" cx="0"/>
          <a:chOff y="0" x="0"/>
          <a:chExt cy="0" cx="0"/>
        </a:xfrm>
      </p:grpSpPr>
      <p:sp>
        <p:nvSpPr>
          <p:cNvPr id="71" name="Shape 71"/>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72" name="Shape 7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3" name="Shape 133"/>
        <p:cNvGrpSpPr/>
        <p:nvPr/>
      </p:nvGrpSpPr>
      <p:grpSpPr>
        <a:xfrm>
          <a:off y="0" x="0"/>
          <a:ext cy="0" cx="0"/>
          <a:chOff y="0" x="0"/>
          <a:chExt cy="0" cx="0"/>
        </a:xfrm>
      </p:grpSpPr>
      <p:sp>
        <p:nvSpPr>
          <p:cNvPr id="134" name="Shape 13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35" name="Shape 13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0" name="Shape 140"/>
        <p:cNvGrpSpPr/>
        <p:nvPr/>
      </p:nvGrpSpPr>
      <p:grpSpPr>
        <a:xfrm>
          <a:off y="0" x="0"/>
          <a:ext cy="0" cx="0"/>
          <a:chOff y="0" x="0"/>
          <a:chExt cy="0" cx="0"/>
        </a:xfrm>
      </p:grpSpPr>
      <p:sp>
        <p:nvSpPr>
          <p:cNvPr id="141" name="Shape 14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42" name="Shape 14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7" name="Shape 147"/>
        <p:cNvGrpSpPr/>
        <p:nvPr/>
      </p:nvGrpSpPr>
      <p:grpSpPr>
        <a:xfrm>
          <a:off y="0" x="0"/>
          <a:ext cy="0" cx="0"/>
          <a:chOff y="0" x="0"/>
          <a:chExt cy="0" cx="0"/>
        </a:xfrm>
      </p:grpSpPr>
      <p:sp>
        <p:nvSpPr>
          <p:cNvPr id="148" name="Shape 14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49" name="Shape 14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4" name="Shape 154"/>
        <p:cNvGrpSpPr/>
        <p:nvPr/>
      </p:nvGrpSpPr>
      <p:grpSpPr>
        <a:xfrm>
          <a:off y="0" x="0"/>
          <a:ext cy="0" cx="0"/>
          <a:chOff y="0" x="0"/>
          <a:chExt cy="0" cx="0"/>
        </a:xfrm>
      </p:grpSpPr>
      <p:sp>
        <p:nvSpPr>
          <p:cNvPr id="155" name="Shape 15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56" name="Shape 15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1" name="Shape 161"/>
        <p:cNvGrpSpPr/>
        <p:nvPr/>
      </p:nvGrpSpPr>
      <p:grpSpPr>
        <a:xfrm>
          <a:off y="0" x="0"/>
          <a:ext cy="0" cx="0"/>
          <a:chOff y="0" x="0"/>
          <a:chExt cy="0" cx="0"/>
        </a:xfrm>
      </p:grpSpPr>
      <p:sp>
        <p:nvSpPr>
          <p:cNvPr id="162" name="Shape 16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63" name="Shape 16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8" name="Shape 168"/>
        <p:cNvGrpSpPr/>
        <p:nvPr/>
      </p:nvGrpSpPr>
      <p:grpSpPr>
        <a:xfrm>
          <a:off y="0" x="0"/>
          <a:ext cy="0" cx="0"/>
          <a:chOff y="0" x="0"/>
          <a:chExt cy="0" cx="0"/>
        </a:xfrm>
      </p:grpSpPr>
      <p:sp>
        <p:nvSpPr>
          <p:cNvPr id="169" name="Shape 16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70" name="Shape 17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5" name="Shape 175"/>
        <p:cNvGrpSpPr/>
        <p:nvPr/>
      </p:nvGrpSpPr>
      <p:grpSpPr>
        <a:xfrm>
          <a:off y="0" x="0"/>
          <a:ext cy="0" cx="0"/>
          <a:chOff y="0" x="0"/>
          <a:chExt cy="0" cx="0"/>
        </a:xfrm>
      </p:grpSpPr>
      <p:sp>
        <p:nvSpPr>
          <p:cNvPr id="176" name="Shape 17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77" name="Shape 17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2" name="Shape 182"/>
        <p:cNvGrpSpPr/>
        <p:nvPr/>
      </p:nvGrpSpPr>
      <p:grpSpPr>
        <a:xfrm>
          <a:off y="0" x="0"/>
          <a:ext cy="0" cx="0"/>
          <a:chOff y="0" x="0"/>
          <a:chExt cy="0" cx="0"/>
        </a:xfrm>
      </p:grpSpPr>
      <p:sp>
        <p:nvSpPr>
          <p:cNvPr id="183" name="Shape 18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84" name="Shape 18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9" name="Shape 189"/>
        <p:cNvGrpSpPr/>
        <p:nvPr/>
      </p:nvGrpSpPr>
      <p:grpSpPr>
        <a:xfrm>
          <a:off y="0" x="0"/>
          <a:ext cy="0" cx="0"/>
          <a:chOff y="0" x="0"/>
          <a:chExt cy="0" cx="0"/>
        </a:xfrm>
      </p:grpSpPr>
      <p:sp>
        <p:nvSpPr>
          <p:cNvPr id="190" name="Shape 19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91" name="Shape 19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6" name="Shape 196"/>
        <p:cNvGrpSpPr/>
        <p:nvPr/>
      </p:nvGrpSpPr>
      <p:grpSpPr>
        <a:xfrm>
          <a:off y="0" x="0"/>
          <a:ext cy="0" cx="0"/>
          <a:chOff y="0" x="0"/>
          <a:chExt cy="0" cx="0"/>
        </a:xfrm>
      </p:grpSpPr>
      <p:sp>
        <p:nvSpPr>
          <p:cNvPr id="197" name="Shape 19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98" name="Shape 19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7" name="Shape 77"/>
        <p:cNvGrpSpPr/>
        <p:nvPr/>
      </p:nvGrpSpPr>
      <p:grpSpPr>
        <a:xfrm>
          <a:off y="0" x="0"/>
          <a:ext cy="0" cx="0"/>
          <a:chOff y="0" x="0"/>
          <a:chExt cy="0" cx="0"/>
        </a:xfrm>
      </p:grpSpPr>
      <p:sp>
        <p:nvSpPr>
          <p:cNvPr id="78" name="Shape 7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79" name="Shape 7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3" name="Shape 203"/>
        <p:cNvGrpSpPr/>
        <p:nvPr/>
      </p:nvGrpSpPr>
      <p:grpSpPr>
        <a:xfrm>
          <a:off y="0" x="0"/>
          <a:ext cy="0" cx="0"/>
          <a:chOff y="0" x="0"/>
          <a:chExt cy="0" cx="0"/>
        </a:xfrm>
      </p:grpSpPr>
      <p:sp>
        <p:nvSpPr>
          <p:cNvPr id="204" name="Shape 20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05" name="Shape 20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0" name="Shape 210"/>
        <p:cNvGrpSpPr/>
        <p:nvPr/>
      </p:nvGrpSpPr>
      <p:grpSpPr>
        <a:xfrm>
          <a:off y="0" x="0"/>
          <a:ext cy="0" cx="0"/>
          <a:chOff y="0" x="0"/>
          <a:chExt cy="0" cx="0"/>
        </a:xfrm>
      </p:grpSpPr>
      <p:sp>
        <p:nvSpPr>
          <p:cNvPr id="211" name="Shape 21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12" name="Shape 21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7" name="Shape 217"/>
        <p:cNvGrpSpPr/>
        <p:nvPr/>
      </p:nvGrpSpPr>
      <p:grpSpPr>
        <a:xfrm>
          <a:off y="0" x="0"/>
          <a:ext cy="0" cx="0"/>
          <a:chOff y="0" x="0"/>
          <a:chExt cy="0" cx="0"/>
        </a:xfrm>
      </p:grpSpPr>
      <p:sp>
        <p:nvSpPr>
          <p:cNvPr id="218" name="Shape 21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19" name="Shape 21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4" name="Shape 224"/>
        <p:cNvGrpSpPr/>
        <p:nvPr/>
      </p:nvGrpSpPr>
      <p:grpSpPr>
        <a:xfrm>
          <a:off y="0" x="0"/>
          <a:ext cy="0" cx="0"/>
          <a:chOff y="0" x="0"/>
          <a:chExt cy="0" cx="0"/>
        </a:xfrm>
      </p:grpSpPr>
      <p:sp>
        <p:nvSpPr>
          <p:cNvPr id="225" name="Shape 22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26" name="Shape 22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1" name="Shape 231"/>
        <p:cNvGrpSpPr/>
        <p:nvPr/>
      </p:nvGrpSpPr>
      <p:grpSpPr>
        <a:xfrm>
          <a:off y="0" x="0"/>
          <a:ext cy="0" cx="0"/>
          <a:chOff y="0" x="0"/>
          <a:chExt cy="0" cx="0"/>
        </a:xfrm>
      </p:grpSpPr>
      <p:sp>
        <p:nvSpPr>
          <p:cNvPr id="232" name="Shape 23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33" name="Shape 23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8" name="Shape 238"/>
        <p:cNvGrpSpPr/>
        <p:nvPr/>
      </p:nvGrpSpPr>
      <p:grpSpPr>
        <a:xfrm>
          <a:off y="0" x="0"/>
          <a:ext cy="0" cx="0"/>
          <a:chOff y="0" x="0"/>
          <a:chExt cy="0" cx="0"/>
        </a:xfrm>
      </p:grpSpPr>
      <p:sp>
        <p:nvSpPr>
          <p:cNvPr id="239" name="Shape 23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40" name="Shape 24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5" name="Shape 245"/>
        <p:cNvGrpSpPr/>
        <p:nvPr/>
      </p:nvGrpSpPr>
      <p:grpSpPr>
        <a:xfrm>
          <a:off y="0" x="0"/>
          <a:ext cy="0" cx="0"/>
          <a:chOff y="0" x="0"/>
          <a:chExt cy="0" cx="0"/>
        </a:xfrm>
      </p:grpSpPr>
      <p:sp>
        <p:nvSpPr>
          <p:cNvPr id="246" name="Shape 24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47" name="Shape 24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2" name="Shape 252"/>
        <p:cNvGrpSpPr/>
        <p:nvPr/>
      </p:nvGrpSpPr>
      <p:grpSpPr>
        <a:xfrm>
          <a:off y="0" x="0"/>
          <a:ext cy="0" cx="0"/>
          <a:chOff y="0" x="0"/>
          <a:chExt cy="0" cx="0"/>
        </a:xfrm>
      </p:grpSpPr>
      <p:sp>
        <p:nvSpPr>
          <p:cNvPr id="253" name="Shape 25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54" name="Shape 25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9" name="Shape 259"/>
        <p:cNvGrpSpPr/>
        <p:nvPr/>
      </p:nvGrpSpPr>
      <p:grpSpPr>
        <a:xfrm>
          <a:off y="0" x="0"/>
          <a:ext cy="0" cx="0"/>
          <a:chOff y="0" x="0"/>
          <a:chExt cy="0" cx="0"/>
        </a:xfrm>
      </p:grpSpPr>
      <p:sp>
        <p:nvSpPr>
          <p:cNvPr id="260" name="Shape 26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61" name="Shape 26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6" name="Shape 266"/>
        <p:cNvGrpSpPr/>
        <p:nvPr/>
      </p:nvGrpSpPr>
      <p:grpSpPr>
        <a:xfrm>
          <a:off y="0" x="0"/>
          <a:ext cy="0" cx="0"/>
          <a:chOff y="0" x="0"/>
          <a:chExt cy="0" cx="0"/>
        </a:xfrm>
      </p:grpSpPr>
      <p:sp>
        <p:nvSpPr>
          <p:cNvPr id="267" name="Shape 26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68" name="Shape 26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4" name="Shape 84"/>
        <p:cNvGrpSpPr/>
        <p:nvPr/>
      </p:nvGrpSpPr>
      <p:grpSpPr>
        <a:xfrm>
          <a:off y="0" x="0"/>
          <a:ext cy="0" cx="0"/>
          <a:chOff y="0" x="0"/>
          <a:chExt cy="0" cx="0"/>
        </a:xfrm>
      </p:grpSpPr>
      <p:sp>
        <p:nvSpPr>
          <p:cNvPr id="85" name="Shape 8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86" name="Shape 8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3" name="Shape 273"/>
        <p:cNvGrpSpPr/>
        <p:nvPr/>
      </p:nvGrpSpPr>
      <p:grpSpPr>
        <a:xfrm>
          <a:off y="0" x="0"/>
          <a:ext cy="0" cx="0"/>
          <a:chOff y="0" x="0"/>
          <a:chExt cy="0" cx="0"/>
        </a:xfrm>
      </p:grpSpPr>
      <p:sp>
        <p:nvSpPr>
          <p:cNvPr id="274" name="Shape 27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75" name="Shape 27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0" name="Shape 280"/>
        <p:cNvGrpSpPr/>
        <p:nvPr/>
      </p:nvGrpSpPr>
      <p:grpSpPr>
        <a:xfrm>
          <a:off y="0" x="0"/>
          <a:ext cy="0" cx="0"/>
          <a:chOff y="0" x="0"/>
          <a:chExt cy="0" cx="0"/>
        </a:xfrm>
      </p:grpSpPr>
      <p:sp>
        <p:nvSpPr>
          <p:cNvPr id="281" name="Shape 28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82" name="Shape 28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7" name="Shape 287"/>
        <p:cNvGrpSpPr/>
        <p:nvPr/>
      </p:nvGrpSpPr>
      <p:grpSpPr>
        <a:xfrm>
          <a:off y="0" x="0"/>
          <a:ext cy="0" cx="0"/>
          <a:chOff y="0" x="0"/>
          <a:chExt cy="0" cx="0"/>
        </a:xfrm>
      </p:grpSpPr>
      <p:sp>
        <p:nvSpPr>
          <p:cNvPr id="288" name="Shape 28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89" name="Shape 28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4" name="Shape 294"/>
        <p:cNvGrpSpPr/>
        <p:nvPr/>
      </p:nvGrpSpPr>
      <p:grpSpPr>
        <a:xfrm>
          <a:off y="0" x="0"/>
          <a:ext cy="0" cx="0"/>
          <a:chOff y="0" x="0"/>
          <a:chExt cy="0" cx="0"/>
        </a:xfrm>
      </p:grpSpPr>
      <p:sp>
        <p:nvSpPr>
          <p:cNvPr id="295" name="Shape 29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96" name="Shape 29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0" name="Shape 300"/>
        <p:cNvGrpSpPr/>
        <p:nvPr/>
      </p:nvGrpSpPr>
      <p:grpSpPr>
        <a:xfrm>
          <a:off y="0" x="0"/>
          <a:ext cy="0" cx="0"/>
          <a:chOff y="0" x="0"/>
          <a:chExt cy="0" cx="0"/>
        </a:xfrm>
      </p:grpSpPr>
      <p:sp>
        <p:nvSpPr>
          <p:cNvPr id="301" name="Shape 30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02" name="Shape 30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1" name="Shape 91"/>
        <p:cNvGrpSpPr/>
        <p:nvPr/>
      </p:nvGrpSpPr>
      <p:grpSpPr>
        <a:xfrm>
          <a:off y="0" x="0"/>
          <a:ext cy="0" cx="0"/>
          <a:chOff y="0" x="0"/>
          <a:chExt cy="0" cx="0"/>
        </a:xfrm>
      </p:grpSpPr>
      <p:sp>
        <p:nvSpPr>
          <p:cNvPr id="92" name="Shape 9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93" name="Shape 9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8" name="Shape 98"/>
        <p:cNvGrpSpPr/>
        <p:nvPr/>
      </p:nvGrpSpPr>
      <p:grpSpPr>
        <a:xfrm>
          <a:off y="0" x="0"/>
          <a:ext cy="0" cx="0"/>
          <a:chOff y="0" x="0"/>
          <a:chExt cy="0" cx="0"/>
        </a:xfrm>
      </p:grpSpPr>
      <p:sp>
        <p:nvSpPr>
          <p:cNvPr id="99" name="Shape 9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00" name="Shape 10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5" name="Shape 105"/>
        <p:cNvGrpSpPr/>
        <p:nvPr/>
      </p:nvGrpSpPr>
      <p:grpSpPr>
        <a:xfrm>
          <a:off y="0" x="0"/>
          <a:ext cy="0" cx="0"/>
          <a:chOff y="0" x="0"/>
          <a:chExt cy="0" cx="0"/>
        </a:xfrm>
      </p:grpSpPr>
      <p:sp>
        <p:nvSpPr>
          <p:cNvPr id="106" name="Shape 10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07" name="Shape 10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2" name="Shape 112"/>
        <p:cNvGrpSpPr/>
        <p:nvPr/>
      </p:nvGrpSpPr>
      <p:grpSpPr>
        <a:xfrm>
          <a:off y="0" x="0"/>
          <a:ext cy="0" cx="0"/>
          <a:chOff y="0" x="0"/>
          <a:chExt cy="0" cx="0"/>
        </a:xfrm>
      </p:grpSpPr>
      <p:sp>
        <p:nvSpPr>
          <p:cNvPr id="113" name="Shape 11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14" name="Shape 11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9" name="Shape 119"/>
        <p:cNvGrpSpPr/>
        <p:nvPr/>
      </p:nvGrpSpPr>
      <p:grpSpPr>
        <a:xfrm>
          <a:off y="0" x="0"/>
          <a:ext cy="0" cx="0"/>
          <a:chOff y="0" x="0"/>
          <a:chExt cy="0" cx="0"/>
        </a:xfrm>
      </p:grpSpPr>
      <p:sp>
        <p:nvSpPr>
          <p:cNvPr id="120" name="Shape 12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21" name="Shape 12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6" name="Shape 126"/>
        <p:cNvGrpSpPr/>
        <p:nvPr/>
      </p:nvGrpSpPr>
      <p:grpSpPr>
        <a:xfrm>
          <a:off y="0" x="0"/>
          <a:ext cy="0" cx="0"/>
          <a:chOff y="0" x="0"/>
          <a:chExt cy="0" cx="0"/>
        </a:xfrm>
      </p:grpSpPr>
      <p:sp>
        <p:nvSpPr>
          <p:cNvPr id="127" name="Shape 12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28" name="Shape 12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id="14" name="Shape 14"/>
        <p:cNvGrpSpPr/>
        <p:nvPr/>
      </p:nvGrpSpPr>
      <p:grpSpPr>
        <a:xfrm>
          <a:off y="0" x="0"/>
          <a:ext cy="0" cx="0"/>
          <a:chOff y="0" x="0"/>
          <a:chExt cy="0" cx="0"/>
        </a:xfrm>
      </p:grpSpPr>
      <p:sp>
        <p:nvSpPr>
          <p:cNvPr id="15" name="Shape 15"/>
          <p:cNvSpPr/>
          <p:nvPr/>
        </p:nvSpPr>
        <p:spPr>
          <a:xfrm rot="10800000" flipH="1">
            <a:off y="2056789" x="0"/>
            <a:ext cy="1219810" cx="9143999"/>
          </a:xfrm>
          <a:custGeom>
            <a:pathLst>
              <a:path w="9144000" extrusionOk="0" h="1366734">
                <a:moveTo>
                  <a:pt y="1366734" x="0"/>
                </a:moveTo>
                <a:lnTo>
                  <a:pt y="1366734" x="9144000"/>
                </a:lnTo>
                <a:lnTo>
                  <a:pt y="461859" x="9144000"/>
                </a:lnTo>
                <a:lnTo>
                  <a:pt y="157291" x="4645763"/>
                </a:lnTo>
                <a:lnTo>
                  <a:pt y="265851" x="4638172"/>
                </a:lnTo>
                <a:lnTo>
                  <a:pt y="0" x="836312"/>
                </a:lnTo>
                <a:lnTo>
                  <a:pt y="102948" x="829113"/>
                </a:lnTo>
                <a:lnTo>
                  <a:pt y="44971" x="0"/>
                </a:lnTo>
                <a:lnTo>
                  <a:pt y="461859" x="0"/>
                </a:lnTo>
                <a:close/>
              </a:path>
            </a:pathLst>
          </a:custGeom>
          <a:solidFill>
            <a:schemeClr val="dk2"/>
          </a:solidFill>
          <a:ln>
            <a:noFill/>
          </a:ln>
        </p:spPr>
        <p:txBody>
          <a:bodyPr bIns="45700" rIns="91425" lIns="91425" tIns="45700" anchor="ctr" anchorCtr="0">
            <a:noAutofit/>
          </a:bodyPr>
          <a:lstStyle/>
          <a:p/>
        </p:txBody>
      </p:sp>
      <p:sp>
        <p:nvSpPr>
          <p:cNvPr id="16" name="Shape 16"/>
          <p:cNvSpPr/>
          <p:nvPr/>
        </p:nvSpPr>
        <p:spPr>
          <a:xfrm>
            <a:off y="0" x="0"/>
            <a:ext cy="2133599" cx="9144000"/>
          </a:xfrm>
          <a:prstGeom prst="rect">
            <a:avLst/>
          </a:prstGeom>
          <a:solidFill>
            <a:schemeClr val="dk2"/>
          </a:solidFill>
          <a:ln>
            <a:noFill/>
          </a:ln>
        </p:spPr>
        <p:txBody>
          <a:bodyPr bIns="45700" rIns="91425" lIns="91425" tIns="45700" anchor="ctr" anchorCtr="0">
            <a:noAutofit/>
          </a:bodyPr>
          <a:lstStyle/>
          <a:p/>
        </p:txBody>
      </p:sp>
      <p:sp>
        <p:nvSpPr>
          <p:cNvPr id="17" name="Shape 17"/>
          <p:cNvSpPr txBox="1"/>
          <p:nvPr>
            <p:ph idx="1" type="subTitle"/>
          </p:nvPr>
        </p:nvSpPr>
        <p:spPr>
          <a:xfrm rot="-249176">
            <a:off y="3131978" x="1097760"/>
            <a:ext cy="523986" cx="7585015"/>
          </a:xfrm>
          <a:prstGeom prst="rect">
            <a:avLst/>
          </a:prstGeom>
          <a:noFill/>
          <a:ln>
            <a:noFill/>
          </a:ln>
        </p:spPr>
        <p:txBody>
          <a:bodyPr bIns="91425" rIns="91425" lIns="91425" tIns="91425" anchor="ctr" anchorCtr="0"/>
          <a:lstStyle>
            <a:lvl1pPr algn="l" rtl="0" indent="127000" marL="0">
              <a:spcBef>
                <a:spcPts val="0"/>
              </a:spcBef>
              <a:buClr>
                <a:schemeClr val="lt2"/>
              </a:buClr>
              <a:buSzPct val="100000"/>
              <a:buFont typeface="Trebuchet MS"/>
              <a:buNone/>
              <a:defRPr strike="noStrike" u="none" b="0" cap="none" baseline="0" sz="2000" i="0">
                <a:solidFill>
                  <a:schemeClr val="lt2"/>
                </a:solidFill>
                <a:latin typeface="Trebuchet MS"/>
                <a:ea typeface="Trebuchet MS"/>
                <a:cs typeface="Trebuchet MS"/>
                <a:sym typeface="Trebuchet MS"/>
              </a:defRPr>
            </a:lvl1pPr>
            <a:lvl2pPr algn="l" rtl="0" indent="127000" marL="0">
              <a:spcBef>
                <a:spcPts val="0"/>
              </a:spcBef>
              <a:buClr>
                <a:schemeClr val="lt2"/>
              </a:buClr>
              <a:buSzPct val="100000"/>
              <a:buFont typeface="Trebuchet MS"/>
              <a:buNone/>
              <a:defRPr strike="noStrike" u="none" b="0" cap="none" baseline="0" sz="2000" i="0">
                <a:solidFill>
                  <a:schemeClr val="lt2"/>
                </a:solidFill>
                <a:latin typeface="Trebuchet MS"/>
                <a:ea typeface="Trebuchet MS"/>
                <a:cs typeface="Trebuchet MS"/>
                <a:sym typeface="Trebuchet MS"/>
              </a:defRPr>
            </a:lvl2pPr>
            <a:lvl3pPr algn="l" rtl="0" indent="127000" marL="0">
              <a:spcBef>
                <a:spcPts val="0"/>
              </a:spcBef>
              <a:buClr>
                <a:schemeClr val="lt2"/>
              </a:buClr>
              <a:buSzPct val="100000"/>
              <a:buFont typeface="Trebuchet MS"/>
              <a:buNone/>
              <a:defRPr strike="noStrike" u="none" b="0" cap="none" baseline="0" sz="2000" i="0">
                <a:solidFill>
                  <a:schemeClr val="lt2"/>
                </a:solidFill>
                <a:latin typeface="Trebuchet MS"/>
                <a:ea typeface="Trebuchet MS"/>
                <a:cs typeface="Trebuchet MS"/>
                <a:sym typeface="Trebuchet MS"/>
              </a:defRPr>
            </a:lvl3pPr>
            <a:lvl4pPr algn="l" rtl="0" indent="127000" marL="0">
              <a:spcBef>
                <a:spcPts val="0"/>
              </a:spcBef>
              <a:buClr>
                <a:schemeClr val="lt2"/>
              </a:buClr>
              <a:buSzPct val="100000"/>
              <a:buFont typeface="Trebuchet MS"/>
              <a:buNone/>
              <a:defRPr strike="noStrike" u="none" b="0" cap="none" baseline="0" sz="2000" i="0">
                <a:solidFill>
                  <a:schemeClr val="lt2"/>
                </a:solidFill>
                <a:latin typeface="Trebuchet MS"/>
                <a:ea typeface="Trebuchet MS"/>
                <a:cs typeface="Trebuchet MS"/>
                <a:sym typeface="Trebuchet MS"/>
              </a:defRPr>
            </a:lvl4pPr>
            <a:lvl5pPr algn="l" rtl="0" indent="127000" marL="0">
              <a:spcBef>
                <a:spcPts val="0"/>
              </a:spcBef>
              <a:buClr>
                <a:schemeClr val="lt2"/>
              </a:buClr>
              <a:buSzPct val="100000"/>
              <a:buFont typeface="Trebuchet MS"/>
              <a:buNone/>
              <a:defRPr strike="noStrike" u="none" b="0" cap="none" baseline="0" sz="2000" i="0">
                <a:solidFill>
                  <a:schemeClr val="lt2"/>
                </a:solidFill>
                <a:latin typeface="Trebuchet MS"/>
                <a:ea typeface="Trebuchet MS"/>
                <a:cs typeface="Trebuchet MS"/>
                <a:sym typeface="Trebuchet MS"/>
              </a:defRPr>
            </a:lvl5pPr>
            <a:lvl6pPr algn="l" rtl="0" indent="127000" marL="0">
              <a:spcBef>
                <a:spcPts val="0"/>
              </a:spcBef>
              <a:buClr>
                <a:schemeClr val="lt2"/>
              </a:buClr>
              <a:buSzPct val="100000"/>
              <a:buFont typeface="Trebuchet MS"/>
              <a:buNone/>
              <a:defRPr strike="noStrike" u="none" b="0" cap="none" baseline="0" sz="2000" i="0">
                <a:solidFill>
                  <a:schemeClr val="lt2"/>
                </a:solidFill>
                <a:latin typeface="Trebuchet MS"/>
                <a:ea typeface="Trebuchet MS"/>
                <a:cs typeface="Trebuchet MS"/>
                <a:sym typeface="Trebuchet MS"/>
              </a:defRPr>
            </a:lvl6pPr>
            <a:lvl7pPr algn="l" rtl="0" indent="127000" marL="0">
              <a:spcBef>
                <a:spcPts val="0"/>
              </a:spcBef>
              <a:buClr>
                <a:schemeClr val="lt2"/>
              </a:buClr>
              <a:buSzPct val="100000"/>
              <a:buFont typeface="Trebuchet MS"/>
              <a:buNone/>
              <a:defRPr strike="noStrike" u="none" b="0" cap="none" baseline="0" sz="2000" i="0">
                <a:solidFill>
                  <a:schemeClr val="lt2"/>
                </a:solidFill>
                <a:latin typeface="Trebuchet MS"/>
                <a:ea typeface="Trebuchet MS"/>
                <a:cs typeface="Trebuchet MS"/>
                <a:sym typeface="Trebuchet MS"/>
              </a:defRPr>
            </a:lvl7pPr>
            <a:lvl8pPr algn="l" rtl="0" indent="127000" marL="0">
              <a:spcBef>
                <a:spcPts val="0"/>
              </a:spcBef>
              <a:buClr>
                <a:schemeClr val="lt2"/>
              </a:buClr>
              <a:buSzPct val="100000"/>
              <a:buFont typeface="Trebuchet MS"/>
              <a:buNone/>
              <a:defRPr strike="noStrike" u="none" b="0" cap="none" baseline="0" sz="2000" i="0">
                <a:solidFill>
                  <a:schemeClr val="lt2"/>
                </a:solidFill>
                <a:latin typeface="Trebuchet MS"/>
                <a:ea typeface="Trebuchet MS"/>
                <a:cs typeface="Trebuchet MS"/>
                <a:sym typeface="Trebuchet MS"/>
              </a:defRPr>
            </a:lvl8pPr>
            <a:lvl9pPr algn="l" rtl="0" indent="127000" marL="0">
              <a:spcBef>
                <a:spcPts val="0"/>
              </a:spcBef>
              <a:buClr>
                <a:schemeClr val="lt2"/>
              </a:buClr>
              <a:buSzPct val="100000"/>
              <a:buFont typeface="Trebuchet MS"/>
              <a:buNone/>
              <a:defRPr strike="noStrike" u="none" b="0" cap="none" baseline="0" sz="2000" i="0">
                <a:solidFill>
                  <a:schemeClr val="lt2"/>
                </a:solidFill>
                <a:latin typeface="Trebuchet MS"/>
                <a:ea typeface="Trebuchet MS"/>
                <a:cs typeface="Trebuchet MS"/>
                <a:sym typeface="Trebuchet MS"/>
              </a:defRPr>
            </a:lvl9pPr>
          </a:lstStyle>
          <a:p/>
        </p:txBody>
      </p:sp>
      <p:sp>
        <p:nvSpPr>
          <p:cNvPr id="18" name="Shape 18"/>
          <p:cNvSpPr/>
          <p:nvPr/>
        </p:nvSpPr>
        <p:spPr>
          <a:xfrm rot="-240126">
            <a:off y="2455229" x="472191"/>
            <a:ext cy="448686" cx="498615"/>
          </a:xfrm>
          <a:prstGeom prst="star4">
            <a:avLst>
              <a:gd fmla="val 20046" name="adj"/>
            </a:avLst>
          </a:prstGeom>
          <a:solidFill>
            <a:schemeClr val="accent1"/>
          </a:solidFill>
          <a:ln>
            <a:noFill/>
          </a:ln>
        </p:spPr>
        <p:txBody>
          <a:bodyPr bIns="45700" rIns="91425" lIns="91425" tIns="45700" anchor="ctr" anchorCtr="0">
            <a:noAutofit/>
          </a:bodyPr>
          <a:lstStyle/>
          <a:p/>
        </p:txBody>
      </p:sp>
      <p:sp>
        <p:nvSpPr>
          <p:cNvPr id="19" name="Shape 19"/>
          <p:cNvSpPr txBox="1"/>
          <p:nvPr>
            <p:ph type="ctrTitle"/>
          </p:nvPr>
        </p:nvSpPr>
        <p:spPr>
          <a:xfrm rot="-244891">
            <a:off y="1341541" x="1031293"/>
            <a:ext cy="1421100" cx="7772311"/>
          </a:xfrm>
          <a:prstGeom prst="rect">
            <a:avLst/>
          </a:prstGeom>
          <a:noFill/>
          <a:ln>
            <a:noFill/>
          </a:ln>
        </p:spPr>
        <p:txBody>
          <a:bodyPr bIns="91425" rIns="91425" lIns="91425" tIns="91425" anchor="b" anchorCtr="0"/>
          <a:lstStyle>
            <a:lvl1pPr algn="l" rtl="0" indent="304800" marL="0">
              <a:spcBef>
                <a:spcPts val="0"/>
              </a:spcBef>
              <a:buClr>
                <a:schemeClr val="lt1"/>
              </a:buClr>
              <a:buSzPct val="100000"/>
              <a:buFont typeface="Trebuchet MS"/>
              <a:buNone/>
              <a:defRPr strike="noStrike" u="none" b="1" cap="none" baseline="0" sz="4800" i="0">
                <a:solidFill>
                  <a:schemeClr val="lt1"/>
                </a:solidFill>
                <a:latin typeface="Trebuchet MS"/>
                <a:ea typeface="Trebuchet MS"/>
                <a:cs typeface="Trebuchet MS"/>
                <a:sym typeface="Trebuchet MS"/>
              </a:defRPr>
            </a:lvl1pPr>
            <a:lvl2pPr algn="l" rtl="0" indent="304800" marL="0">
              <a:spcBef>
                <a:spcPts val="0"/>
              </a:spcBef>
              <a:buClr>
                <a:schemeClr val="lt1"/>
              </a:buClr>
              <a:buSzPct val="100000"/>
              <a:buFont typeface="Trebuchet MS"/>
              <a:buNone/>
              <a:defRPr strike="noStrike" u="none" b="1" cap="none" baseline="0" sz="4800" i="0">
                <a:solidFill>
                  <a:schemeClr val="lt1"/>
                </a:solidFill>
                <a:latin typeface="Trebuchet MS"/>
                <a:ea typeface="Trebuchet MS"/>
                <a:cs typeface="Trebuchet MS"/>
                <a:sym typeface="Trebuchet MS"/>
              </a:defRPr>
            </a:lvl2pPr>
            <a:lvl3pPr algn="l" rtl="0" indent="304800" marL="0">
              <a:spcBef>
                <a:spcPts val="0"/>
              </a:spcBef>
              <a:buClr>
                <a:schemeClr val="lt1"/>
              </a:buClr>
              <a:buSzPct val="100000"/>
              <a:buFont typeface="Trebuchet MS"/>
              <a:buNone/>
              <a:defRPr strike="noStrike" u="none" b="1" cap="none" baseline="0" sz="4800" i="0">
                <a:solidFill>
                  <a:schemeClr val="lt1"/>
                </a:solidFill>
                <a:latin typeface="Trebuchet MS"/>
                <a:ea typeface="Trebuchet MS"/>
                <a:cs typeface="Trebuchet MS"/>
                <a:sym typeface="Trebuchet MS"/>
              </a:defRPr>
            </a:lvl3pPr>
            <a:lvl4pPr algn="l" rtl="0" indent="304800" marL="0">
              <a:spcBef>
                <a:spcPts val="0"/>
              </a:spcBef>
              <a:buClr>
                <a:schemeClr val="lt1"/>
              </a:buClr>
              <a:buSzPct val="100000"/>
              <a:buFont typeface="Trebuchet MS"/>
              <a:buNone/>
              <a:defRPr strike="noStrike" u="none" b="1" cap="none" baseline="0" sz="4800" i="0">
                <a:solidFill>
                  <a:schemeClr val="lt1"/>
                </a:solidFill>
                <a:latin typeface="Trebuchet MS"/>
                <a:ea typeface="Trebuchet MS"/>
                <a:cs typeface="Trebuchet MS"/>
                <a:sym typeface="Trebuchet MS"/>
              </a:defRPr>
            </a:lvl4pPr>
            <a:lvl5pPr algn="l" rtl="0" indent="304800" marL="0">
              <a:spcBef>
                <a:spcPts val="0"/>
              </a:spcBef>
              <a:buClr>
                <a:schemeClr val="lt1"/>
              </a:buClr>
              <a:buSzPct val="100000"/>
              <a:buFont typeface="Trebuchet MS"/>
              <a:buNone/>
              <a:defRPr strike="noStrike" u="none" b="1" cap="none" baseline="0" sz="4800" i="0">
                <a:solidFill>
                  <a:schemeClr val="lt1"/>
                </a:solidFill>
                <a:latin typeface="Trebuchet MS"/>
                <a:ea typeface="Trebuchet MS"/>
                <a:cs typeface="Trebuchet MS"/>
                <a:sym typeface="Trebuchet MS"/>
              </a:defRPr>
            </a:lvl5pPr>
            <a:lvl6pPr algn="l" rtl="0" indent="304800" marL="0">
              <a:spcBef>
                <a:spcPts val="0"/>
              </a:spcBef>
              <a:buClr>
                <a:schemeClr val="lt1"/>
              </a:buClr>
              <a:buSzPct val="100000"/>
              <a:buFont typeface="Trebuchet MS"/>
              <a:buNone/>
              <a:defRPr strike="noStrike" u="none" b="1" cap="none" baseline="0" sz="4800" i="0">
                <a:solidFill>
                  <a:schemeClr val="lt1"/>
                </a:solidFill>
                <a:latin typeface="Trebuchet MS"/>
                <a:ea typeface="Trebuchet MS"/>
                <a:cs typeface="Trebuchet MS"/>
                <a:sym typeface="Trebuchet MS"/>
              </a:defRPr>
            </a:lvl6pPr>
            <a:lvl7pPr algn="l" rtl="0" indent="304800" marL="0">
              <a:spcBef>
                <a:spcPts val="0"/>
              </a:spcBef>
              <a:buClr>
                <a:schemeClr val="lt1"/>
              </a:buClr>
              <a:buSzPct val="100000"/>
              <a:buFont typeface="Trebuchet MS"/>
              <a:buNone/>
              <a:defRPr strike="noStrike" u="none" b="1" cap="none" baseline="0" sz="4800" i="0">
                <a:solidFill>
                  <a:schemeClr val="lt1"/>
                </a:solidFill>
                <a:latin typeface="Trebuchet MS"/>
                <a:ea typeface="Trebuchet MS"/>
                <a:cs typeface="Trebuchet MS"/>
                <a:sym typeface="Trebuchet MS"/>
              </a:defRPr>
            </a:lvl7pPr>
            <a:lvl8pPr algn="l" rtl="0" indent="304800" marL="0">
              <a:spcBef>
                <a:spcPts val="0"/>
              </a:spcBef>
              <a:buClr>
                <a:schemeClr val="lt1"/>
              </a:buClr>
              <a:buSzPct val="100000"/>
              <a:buFont typeface="Trebuchet MS"/>
              <a:buNone/>
              <a:defRPr strike="noStrike" u="none" b="1" cap="none" baseline="0" sz="4800" i="0">
                <a:solidFill>
                  <a:schemeClr val="lt1"/>
                </a:solidFill>
                <a:latin typeface="Trebuchet MS"/>
                <a:ea typeface="Trebuchet MS"/>
                <a:cs typeface="Trebuchet MS"/>
                <a:sym typeface="Trebuchet MS"/>
              </a:defRPr>
            </a:lvl8pPr>
            <a:lvl9pPr algn="l" rtl="0" indent="304800" marL="0">
              <a:spcBef>
                <a:spcPts val="0"/>
              </a:spcBef>
              <a:buClr>
                <a:schemeClr val="lt1"/>
              </a:buClr>
              <a:buSzPct val="100000"/>
              <a:buFont typeface="Trebuchet MS"/>
              <a:buNone/>
              <a:defRPr strike="noStrike" u="none" b="1" cap="none" baseline="0" sz="4800" i="0">
                <a:solidFill>
                  <a:schemeClr val="lt1"/>
                </a:solidFill>
                <a:latin typeface="Trebuchet MS"/>
                <a:ea typeface="Trebuchet MS"/>
                <a:cs typeface="Trebuchet MS"/>
                <a:sym typeface="Trebuchet MS"/>
              </a:defRPr>
            </a:lvl9pPr>
          </a:lstStyle>
          <a:p/>
        </p:txBody>
      </p:sp>
      <p:sp>
        <p:nvSpPr>
          <p:cNvPr id="20" name="Shape 20"/>
          <p:cNvSpPr/>
          <p:nvPr/>
        </p:nvSpPr>
        <p:spPr>
          <a:xfrm flipH="1">
            <a:off y="3511296" x="0"/>
            <a:ext cy="3351847" cx="9143999"/>
          </a:xfrm>
          <a:custGeom>
            <a:pathLst>
              <a:path w="9144000" extrusionOk="0" h="3429000">
                <a:moveTo>
                  <a:pt y="0" x="0"/>
                </a:moveTo>
                <a:lnTo>
                  <a:pt y="762000" x="0"/>
                </a:lnTo>
                <a:lnTo>
                  <a:pt y="3429000" x="0"/>
                </a:lnTo>
                <a:lnTo>
                  <a:pt y="3429000" x="9144000"/>
                </a:lnTo>
                <a:lnTo>
                  <a:pt y="762000" x="9144000"/>
                </a:lnTo>
                <a:close/>
              </a:path>
            </a:pathLst>
          </a:custGeom>
          <a:solidFill>
            <a:schemeClr val="dk2"/>
          </a:solidFill>
          <a:ln>
            <a:noFill/>
          </a:ln>
        </p:spPr>
        <p:txBody>
          <a:bodyPr bIns="45700" rIns="91425" lIns="91425" tIns="45700" anchor="ctr" anchorCtr="0">
            <a:noAutofit/>
          </a:bodyPr>
          <a:lstStyle/>
          <a:p/>
        </p:txBody>
      </p:sp>
      <p:sp>
        <p:nvSpPr>
          <p:cNvPr id="21" name="Shape 21"/>
          <p:cNvSpPr/>
          <p:nvPr/>
        </p:nvSpPr>
        <p:spPr>
          <a:xfrm rot="-283855">
            <a:off y="3829088" x="915995"/>
            <a:ext cy="288076" cx="6019909"/>
          </a:xfrm>
          <a:prstGeom prst="rect">
            <a:avLst/>
          </a:prstGeom>
          <a:solidFill>
            <a:schemeClr val="dk2"/>
          </a:solidFill>
          <a:ln>
            <a:noFill/>
          </a:ln>
        </p:spPr>
        <p:txBody>
          <a:bodyPr bIns="45700" rIns="91425" lIns="91425" tIns="45700" anchor="ctr" anchorCtr="0">
            <a:noAutofit/>
          </a:body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id="22" name="Shape 22"/>
        <p:cNvGrpSpPr/>
        <p:nvPr/>
      </p:nvGrpSpPr>
      <p:grpSpPr>
        <a:xfrm>
          <a:off y="0" x="0"/>
          <a:ext cy="0" cx="0"/>
          <a:chOff y="0" x="0"/>
          <a:chExt cy="0" cx="0"/>
        </a:xfrm>
      </p:grpSpPr>
      <p:sp>
        <p:nvSpPr>
          <p:cNvPr id="23" name="Shape 23"/>
          <p:cNvSpPr/>
          <p:nvPr/>
        </p:nvSpPr>
        <p:spPr>
          <a:xfrm flipH="1">
            <a:off y="6248400" x="0"/>
            <a:ext cy="532447" cx="9143999"/>
          </a:xfrm>
          <a:custGeom>
            <a:pathLst>
              <a:path w="9144000" extrusionOk="0" h="990600">
                <a:moveTo>
                  <a:pt y="0" x="0"/>
                </a:moveTo>
                <a:lnTo>
                  <a:pt y="381000" x="0"/>
                </a:lnTo>
                <a:lnTo>
                  <a:pt y="990600" x="0"/>
                </a:lnTo>
                <a:lnTo>
                  <a:pt y="990600" x="9144000"/>
                </a:lnTo>
                <a:lnTo>
                  <a:pt y="381000" x="9144000"/>
                </a:lnTo>
                <a:close/>
              </a:path>
            </a:pathLst>
          </a:custGeom>
          <a:solidFill>
            <a:schemeClr val="dk2">
              <a:alpha val="20000"/>
            </a:schemeClr>
          </a:solidFill>
          <a:ln>
            <a:noFill/>
          </a:ln>
        </p:spPr>
        <p:txBody>
          <a:bodyPr bIns="45700" rIns="91425" lIns="91425" tIns="45700" anchor="ctr" anchorCtr="0">
            <a:noAutofit/>
          </a:bodyPr>
          <a:lstStyle/>
          <a:p/>
        </p:txBody>
      </p:sp>
      <p:sp>
        <p:nvSpPr>
          <p:cNvPr id="24" name="Shape 24"/>
          <p:cNvSpPr/>
          <p:nvPr/>
        </p:nvSpPr>
        <p:spPr>
          <a:xfrm rot="-120272">
            <a:off y="6170451" x="918043"/>
            <a:ext cy="294012" cx="7396425"/>
          </a:xfrm>
          <a:custGeom>
            <a:pathLst>
              <a:path w="7391900" extrusionOk="0" h="315950">
                <a:moveTo>
                  <a:pt y="0" x="5410200"/>
                </a:moveTo>
                <a:lnTo>
                  <a:pt y="87350" x="5410200"/>
                </a:lnTo>
                <a:lnTo>
                  <a:pt y="87349" x="7391900"/>
                </a:lnTo>
                <a:lnTo>
                  <a:pt y="315950" x="7391900"/>
                </a:lnTo>
                <a:lnTo>
                  <a:pt y="315949" x="1981700"/>
                </a:lnTo>
                <a:lnTo>
                  <a:pt y="228600" x="1981700"/>
                </a:lnTo>
                <a:lnTo>
                  <a:pt y="228600" x="0"/>
                </a:lnTo>
                <a:lnTo>
                  <a:pt y="0" x="0"/>
                </a:lnTo>
                <a:close/>
              </a:path>
            </a:pathLst>
          </a:custGeom>
          <a:solidFill>
            <a:schemeClr val="dk2">
              <a:alpha val="20000"/>
            </a:schemeClr>
          </a:solidFill>
          <a:ln>
            <a:noFill/>
          </a:ln>
        </p:spPr>
        <p:txBody>
          <a:bodyPr bIns="45700" rIns="91425" lIns="91425" tIns="45700" anchor="ctr" anchorCtr="0">
            <a:noAutofit/>
          </a:bodyPr>
          <a:lstStyle/>
          <a:p/>
        </p:txBody>
      </p:sp>
      <p:sp>
        <p:nvSpPr>
          <p:cNvPr id="25" name="Shape 25"/>
          <p:cNvSpPr/>
          <p:nvPr/>
        </p:nvSpPr>
        <p:spPr>
          <a:xfrm rot="10800000" flipH="1">
            <a:off y="-937" x="0"/>
            <a:ext cy="1448737" cx="9143999"/>
          </a:xfrm>
          <a:custGeom>
            <a:pathLst>
              <a:path w="9144000" extrusionOk="0" h="1366734">
                <a:moveTo>
                  <a:pt y="1366734" x="0"/>
                </a:moveTo>
                <a:lnTo>
                  <a:pt y="1366734" x="9144000"/>
                </a:lnTo>
                <a:lnTo>
                  <a:pt y="461859" x="9144000"/>
                </a:lnTo>
                <a:lnTo>
                  <a:pt y="157291" x="4645763"/>
                </a:lnTo>
                <a:lnTo>
                  <a:pt y="265851" x="4638172"/>
                </a:lnTo>
                <a:lnTo>
                  <a:pt y="0" x="836312"/>
                </a:lnTo>
                <a:lnTo>
                  <a:pt y="102948" x="829113"/>
                </a:lnTo>
                <a:lnTo>
                  <a:pt y="44971" x="0"/>
                </a:lnTo>
                <a:lnTo>
                  <a:pt y="461859" x="0"/>
                </a:lnTo>
                <a:close/>
              </a:path>
            </a:pathLst>
          </a:custGeom>
          <a:solidFill>
            <a:schemeClr val="dk2">
              <a:alpha val="20000"/>
            </a:schemeClr>
          </a:solidFill>
          <a:ln>
            <a:noFill/>
          </a:ln>
        </p:spPr>
        <p:txBody>
          <a:bodyPr bIns="45700" rIns="91425" lIns="91425" tIns="45700" anchor="ctr" anchorCtr="0">
            <a:noAutofit/>
          </a:bodyPr>
          <a:lstStyle/>
          <a:p/>
        </p:txBody>
      </p:sp>
      <p:sp>
        <p:nvSpPr>
          <p:cNvPr id="26" name="Shape 26"/>
          <p:cNvSpPr/>
          <p:nvPr/>
        </p:nvSpPr>
        <p:spPr>
          <a:xfrm rot="10800000" flipH="1">
            <a:off y="0" x="0"/>
            <a:ext cy="1366733" cx="9143999"/>
          </a:xfrm>
          <a:custGeom>
            <a:pathLst>
              <a:path w="9144000" extrusionOk="0" h="1366734">
                <a:moveTo>
                  <a:pt y="1366734" x="0"/>
                </a:moveTo>
                <a:lnTo>
                  <a:pt y="1366734" x="9144000"/>
                </a:lnTo>
                <a:lnTo>
                  <a:pt y="461859" x="9144000"/>
                </a:lnTo>
                <a:lnTo>
                  <a:pt y="157291" x="4645763"/>
                </a:lnTo>
                <a:lnTo>
                  <a:pt y="265851" x="4638172"/>
                </a:lnTo>
                <a:lnTo>
                  <a:pt y="0" x="836312"/>
                </a:lnTo>
                <a:lnTo>
                  <a:pt y="102948" x="829113"/>
                </a:lnTo>
                <a:lnTo>
                  <a:pt y="44971" x="0"/>
                </a:lnTo>
                <a:lnTo>
                  <a:pt y="461859" x="0"/>
                </a:lnTo>
                <a:close/>
              </a:path>
            </a:pathLst>
          </a:custGeom>
          <a:solidFill>
            <a:schemeClr val="dk2"/>
          </a:solidFill>
          <a:ln>
            <a:noFill/>
          </a:ln>
        </p:spPr>
        <p:txBody>
          <a:bodyPr bIns="45700" rIns="91425" lIns="91425" tIns="45700" anchor="ctr" anchorCtr="0">
            <a:noAutofit/>
          </a:bodyPr>
          <a:lstStyle/>
          <a:p/>
        </p:txBody>
      </p:sp>
      <p:sp>
        <p:nvSpPr>
          <p:cNvPr id="27" name="Shape 27"/>
          <p:cNvSpPr/>
          <p:nvPr/>
        </p:nvSpPr>
        <p:spPr>
          <a:xfrm flipH="1">
            <a:off y="6327648" x="0"/>
            <a:ext cy="532447" cx="9143999"/>
          </a:xfrm>
          <a:custGeom>
            <a:pathLst>
              <a:path w="9144000" extrusionOk="0" h="990600">
                <a:moveTo>
                  <a:pt y="0" x="0"/>
                </a:moveTo>
                <a:lnTo>
                  <a:pt y="381000" x="0"/>
                </a:lnTo>
                <a:lnTo>
                  <a:pt y="990600" x="0"/>
                </a:lnTo>
                <a:lnTo>
                  <a:pt y="990600" x="9144000"/>
                </a:lnTo>
                <a:lnTo>
                  <a:pt y="381000" x="9144000"/>
                </a:lnTo>
                <a:close/>
              </a:path>
            </a:pathLst>
          </a:custGeom>
          <a:solidFill>
            <a:schemeClr val="dk2"/>
          </a:solidFill>
          <a:ln>
            <a:noFill/>
          </a:ln>
        </p:spPr>
        <p:txBody>
          <a:bodyPr bIns="45700" rIns="91425" lIns="91425" tIns="45700" anchor="ctr" anchorCtr="0">
            <a:noAutofit/>
          </a:bodyPr>
          <a:lstStyle/>
          <a:p/>
        </p:txBody>
      </p:sp>
      <p:sp>
        <p:nvSpPr>
          <p:cNvPr id="28" name="Shape 28"/>
          <p:cNvSpPr txBox="1"/>
          <p:nvPr>
            <p:ph type="title"/>
          </p:nvPr>
        </p:nvSpPr>
        <p:spPr>
          <a:xfrm rot="-303791">
            <a:off y="-19952" x="1177343"/>
            <a:ext cy="1142953" cx="8229612"/>
          </a:xfrm>
          <a:prstGeom prst="rect">
            <a:avLst/>
          </a:prstGeom>
          <a:noFill/>
          <a:ln>
            <a:noFill/>
          </a:ln>
        </p:spPr>
        <p:txBody>
          <a:bodyPr bIns="91425" rIns="91425" lIns="91425" tIns="91425" anchor="ctr" anchorCtr="0"/>
          <a:lstStyle>
            <a:lvl1pPr rtl="0">
              <a:defRPr>
                <a:solidFill>
                  <a:schemeClr val="lt1"/>
                </a:solidFill>
              </a:defRPr>
            </a:lvl1pPr>
            <a:lvl2pPr rtl="0">
              <a:defRPr>
                <a:solidFill>
                  <a:schemeClr val="lt1"/>
                </a:solidFill>
              </a:defRPr>
            </a:lvl2pPr>
            <a:lvl3pPr rtl="0">
              <a:defRPr>
                <a:solidFill>
                  <a:schemeClr val="lt1"/>
                </a:solidFill>
              </a:defRPr>
            </a:lvl3pPr>
            <a:lvl4pPr rtl="0">
              <a:defRPr>
                <a:solidFill>
                  <a:schemeClr val="lt1"/>
                </a:solidFill>
              </a:defRPr>
            </a:lvl4pPr>
            <a:lvl5pPr rtl="0">
              <a:defRPr>
                <a:solidFill>
                  <a:schemeClr val="lt1"/>
                </a:solidFill>
              </a:defRPr>
            </a:lvl5pPr>
            <a:lvl6pPr rtl="0">
              <a:defRPr>
                <a:solidFill>
                  <a:schemeClr val="lt1"/>
                </a:solidFill>
              </a:defRPr>
            </a:lvl6pPr>
            <a:lvl7pPr rtl="0">
              <a:defRPr>
                <a:solidFill>
                  <a:schemeClr val="lt1"/>
                </a:solidFill>
              </a:defRPr>
            </a:lvl7pPr>
            <a:lvl8pPr rtl="0">
              <a:defRPr>
                <a:solidFill>
                  <a:schemeClr val="lt1"/>
                </a:solidFill>
              </a:defRPr>
            </a:lvl8pPr>
            <a:lvl9pPr rtl="0">
              <a:defRPr>
                <a:solidFill>
                  <a:schemeClr val="lt1"/>
                </a:solidFill>
              </a:defRPr>
            </a:lvl9pPr>
          </a:lstStyle>
          <a:p/>
        </p:txBody>
      </p:sp>
      <p:sp>
        <p:nvSpPr>
          <p:cNvPr id="29" name="Shape 29"/>
          <p:cNvSpPr/>
          <p:nvPr/>
        </p:nvSpPr>
        <p:spPr>
          <a:xfrm rot="-240126">
            <a:off y="702629" x="700792"/>
            <a:ext cy="448686" cx="498615"/>
          </a:xfrm>
          <a:prstGeom prst="star4">
            <a:avLst>
              <a:gd fmla="val 20046" name="adj"/>
            </a:avLst>
          </a:prstGeom>
          <a:solidFill>
            <a:schemeClr val="accent1"/>
          </a:solidFill>
          <a:ln>
            <a:noFill/>
          </a:ln>
        </p:spPr>
        <p:txBody>
          <a:bodyPr bIns="45700" rIns="91425" lIns="91425" tIns="45700" anchor="ctr" anchorCtr="0">
            <a:noAutofit/>
          </a:bodyPr>
          <a:lstStyle/>
          <a:p/>
        </p:txBody>
      </p:sp>
      <p:sp>
        <p:nvSpPr>
          <p:cNvPr id="30" name="Shape 30"/>
          <p:cNvSpPr/>
          <p:nvPr/>
        </p:nvSpPr>
        <p:spPr>
          <a:xfrm rot="-120272">
            <a:off y="6289621" x="915325"/>
            <a:ext cy="316143" cx="7396425"/>
          </a:xfrm>
          <a:custGeom>
            <a:pathLst>
              <a:path w="7391900" extrusionOk="0" h="315950">
                <a:moveTo>
                  <a:pt y="0" x="5410200"/>
                </a:moveTo>
                <a:lnTo>
                  <a:pt y="87350" x="5410200"/>
                </a:lnTo>
                <a:lnTo>
                  <a:pt y="87349" x="7391900"/>
                </a:lnTo>
                <a:lnTo>
                  <a:pt y="315950" x="7391900"/>
                </a:lnTo>
                <a:lnTo>
                  <a:pt y="315949" x="1981700"/>
                </a:lnTo>
                <a:lnTo>
                  <a:pt y="228600" x="1981700"/>
                </a:lnTo>
                <a:lnTo>
                  <a:pt y="228600" x="0"/>
                </a:lnTo>
                <a:lnTo>
                  <a:pt y="0" x="0"/>
                </a:lnTo>
                <a:close/>
              </a:path>
            </a:pathLst>
          </a:custGeom>
          <a:solidFill>
            <a:schemeClr val="dk2"/>
          </a:solidFill>
          <a:ln>
            <a:noFill/>
          </a:ln>
        </p:spPr>
        <p:txBody>
          <a:bodyPr bIns="45700" rIns="91425" lIns="91425" tIns="45700" anchor="ctr" anchorCtr="0">
            <a:noAutofit/>
          </a:bodyPr>
          <a:lstStyle/>
          <a:p/>
        </p:txBody>
      </p:sp>
      <p:sp>
        <p:nvSpPr>
          <p:cNvPr id="31" name="Shape 31"/>
          <p:cNvSpPr txBox="1"/>
          <p:nvPr>
            <p:ph idx="1" type="body"/>
          </p:nvPr>
        </p:nvSpPr>
        <p:spPr>
          <a:xfrm>
            <a:off y="1600200" x="457200"/>
            <a:ext cy="4526100" cx="8229600"/>
          </a:xfrm>
          <a:prstGeom prst="rect">
            <a:avLst/>
          </a:prstGeom>
          <a:noFill/>
          <a:ln>
            <a:noFill/>
          </a:ln>
        </p:spPr>
        <p:txBody>
          <a:bodyPr bIns="91425" rIns="91425" lIns="91425" tIns="91425" anchor="t" anchorCtr="0"/>
          <a:lstStyle>
            <a:lvl1pPr algn="l" rtl="0" indent="-342900" marL="342900">
              <a:lnSpc>
                <a:spcPct val="100000"/>
              </a:lnSpc>
              <a:spcBef>
                <a:spcPts val="600"/>
              </a:spcBef>
              <a:spcAft>
                <a:spcPts val="0"/>
              </a:spcAft>
              <a:defRPr sz="3000">
                <a:solidFill>
                  <a:schemeClr val="lt2"/>
                </a:solidFill>
                <a:latin typeface="Trebuchet MS"/>
                <a:ea typeface="Trebuchet MS"/>
                <a:cs typeface="Trebuchet MS"/>
                <a:sym typeface="Trebuchet MS"/>
              </a:defRPr>
            </a:lvl1pPr>
            <a:lvl2pPr algn="l" rtl="0" indent="-285750" marL="742950">
              <a:lnSpc>
                <a:spcPct val="100000"/>
              </a:lnSpc>
              <a:spcBef>
                <a:spcPts val="480"/>
              </a:spcBef>
              <a:spcAft>
                <a:spcPts val="0"/>
              </a:spcAft>
              <a:defRPr sz="2400">
                <a:solidFill>
                  <a:schemeClr val="lt2"/>
                </a:solidFill>
                <a:latin typeface="Trebuchet MS"/>
                <a:ea typeface="Trebuchet MS"/>
                <a:cs typeface="Trebuchet MS"/>
                <a:sym typeface="Trebuchet MS"/>
              </a:defRPr>
            </a:lvl2pPr>
            <a:lvl3pPr algn="l" rtl="0" indent="-228600" marL="1143000">
              <a:lnSpc>
                <a:spcPct val="100000"/>
              </a:lnSpc>
              <a:spcBef>
                <a:spcPts val="480"/>
              </a:spcBef>
              <a:spcAft>
                <a:spcPts val="0"/>
              </a:spcAft>
              <a:defRPr sz="2400">
                <a:solidFill>
                  <a:schemeClr val="lt2"/>
                </a:solidFill>
                <a:latin typeface="Trebuchet MS"/>
                <a:ea typeface="Trebuchet MS"/>
                <a:cs typeface="Trebuchet MS"/>
                <a:sym typeface="Trebuchet MS"/>
              </a:defRPr>
            </a:lvl3pPr>
            <a:lvl4pPr algn="l" rtl="0" indent="-228600" marL="1600200">
              <a:lnSpc>
                <a:spcPct val="100000"/>
              </a:lnSpc>
              <a:spcBef>
                <a:spcPts val="360"/>
              </a:spcBef>
              <a:spcAft>
                <a:spcPts val="0"/>
              </a:spcAft>
              <a:defRPr sz="1800">
                <a:solidFill>
                  <a:schemeClr val="lt2"/>
                </a:solidFill>
                <a:latin typeface="Trebuchet MS"/>
                <a:ea typeface="Trebuchet MS"/>
                <a:cs typeface="Trebuchet MS"/>
                <a:sym typeface="Trebuchet MS"/>
              </a:defRPr>
            </a:lvl4pPr>
            <a:lvl5pPr algn="l" rtl="0" indent="-228600" marL="2057400">
              <a:lnSpc>
                <a:spcPct val="100000"/>
              </a:lnSpc>
              <a:spcBef>
                <a:spcPts val="360"/>
              </a:spcBef>
              <a:spcAft>
                <a:spcPts val="0"/>
              </a:spcAft>
              <a:defRPr sz="1800">
                <a:solidFill>
                  <a:schemeClr val="lt2"/>
                </a:solidFill>
                <a:latin typeface="Trebuchet MS"/>
                <a:ea typeface="Trebuchet MS"/>
                <a:cs typeface="Trebuchet MS"/>
                <a:sym typeface="Trebuchet MS"/>
              </a:defRPr>
            </a:lvl5pPr>
            <a:lvl6pPr rtl="0">
              <a:defRPr baseline="0" sz="1800">
                <a:solidFill>
                  <a:schemeClr val="lt2"/>
                </a:solidFill>
                <a:latin typeface="Trebuchet MS"/>
                <a:ea typeface="Trebuchet MS"/>
                <a:cs typeface="Trebuchet MS"/>
                <a:sym typeface="Trebuchet MS"/>
              </a:defRPr>
            </a:lvl6pPr>
            <a:lvl7pPr rtl="0">
              <a:defRPr baseline="0" sz="1800">
                <a:solidFill>
                  <a:schemeClr val="lt2"/>
                </a:solidFill>
                <a:latin typeface="Trebuchet MS"/>
                <a:ea typeface="Trebuchet MS"/>
                <a:cs typeface="Trebuchet MS"/>
                <a:sym typeface="Trebuchet MS"/>
              </a:defRPr>
            </a:lvl7pPr>
            <a:lvl8pPr rtl="0">
              <a:defRPr baseline="0" sz="1800">
                <a:solidFill>
                  <a:schemeClr val="lt2"/>
                </a:solidFill>
                <a:latin typeface="Trebuchet MS"/>
                <a:ea typeface="Trebuchet MS"/>
                <a:cs typeface="Trebuchet MS"/>
                <a:sym typeface="Trebuchet MS"/>
              </a:defRPr>
            </a:lvl8pPr>
            <a:lvl9pPr rtl="0">
              <a:defRPr baseline="0" sz="1800">
                <a:solidFill>
                  <a:schemeClr val="lt2"/>
                </a:solidFill>
                <a:latin typeface="Trebuchet MS"/>
                <a:ea typeface="Trebuchet MS"/>
                <a:cs typeface="Trebuchet MS"/>
                <a:sym typeface="Trebuchet MS"/>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id="32" name="Shape 32"/>
        <p:cNvGrpSpPr/>
        <p:nvPr/>
      </p:nvGrpSpPr>
      <p:grpSpPr>
        <a:xfrm>
          <a:off y="0" x="0"/>
          <a:ext cy="0" cx="0"/>
          <a:chOff y="0" x="0"/>
          <a:chExt cy="0" cx="0"/>
        </a:xfrm>
      </p:grpSpPr>
      <p:sp>
        <p:nvSpPr>
          <p:cNvPr id="33" name="Shape 33"/>
          <p:cNvSpPr/>
          <p:nvPr/>
        </p:nvSpPr>
        <p:spPr>
          <a:xfrm flipH="1">
            <a:off y="6248400" x="0"/>
            <a:ext cy="532447" cx="9143999"/>
          </a:xfrm>
          <a:custGeom>
            <a:pathLst>
              <a:path w="9144000" extrusionOk="0" h="990600">
                <a:moveTo>
                  <a:pt y="0" x="0"/>
                </a:moveTo>
                <a:lnTo>
                  <a:pt y="381000" x="0"/>
                </a:lnTo>
                <a:lnTo>
                  <a:pt y="990600" x="0"/>
                </a:lnTo>
                <a:lnTo>
                  <a:pt y="990600" x="9144000"/>
                </a:lnTo>
                <a:lnTo>
                  <a:pt y="381000" x="9144000"/>
                </a:lnTo>
                <a:close/>
              </a:path>
            </a:pathLst>
          </a:custGeom>
          <a:solidFill>
            <a:schemeClr val="dk2">
              <a:alpha val="20000"/>
            </a:schemeClr>
          </a:solidFill>
          <a:ln>
            <a:noFill/>
          </a:ln>
        </p:spPr>
        <p:txBody>
          <a:bodyPr bIns="45700" rIns="91425" lIns="91425" tIns="45700" anchor="ctr" anchorCtr="0">
            <a:noAutofit/>
          </a:bodyPr>
          <a:lstStyle/>
          <a:p/>
        </p:txBody>
      </p:sp>
      <p:sp>
        <p:nvSpPr>
          <p:cNvPr id="34" name="Shape 34"/>
          <p:cNvSpPr/>
          <p:nvPr/>
        </p:nvSpPr>
        <p:spPr>
          <a:xfrm rot="-120272">
            <a:off y="6170451" x="918043"/>
            <a:ext cy="294012" cx="7396425"/>
          </a:xfrm>
          <a:custGeom>
            <a:pathLst>
              <a:path w="7391900" extrusionOk="0" h="315950">
                <a:moveTo>
                  <a:pt y="0" x="5410200"/>
                </a:moveTo>
                <a:lnTo>
                  <a:pt y="87350" x="5410200"/>
                </a:lnTo>
                <a:lnTo>
                  <a:pt y="87349" x="7391900"/>
                </a:lnTo>
                <a:lnTo>
                  <a:pt y="315950" x="7391900"/>
                </a:lnTo>
                <a:lnTo>
                  <a:pt y="315949" x="1981700"/>
                </a:lnTo>
                <a:lnTo>
                  <a:pt y="228600" x="1981700"/>
                </a:lnTo>
                <a:lnTo>
                  <a:pt y="228600" x="0"/>
                </a:lnTo>
                <a:lnTo>
                  <a:pt y="0" x="0"/>
                </a:lnTo>
                <a:close/>
              </a:path>
            </a:pathLst>
          </a:custGeom>
          <a:solidFill>
            <a:schemeClr val="dk2">
              <a:alpha val="20000"/>
            </a:schemeClr>
          </a:solidFill>
          <a:ln>
            <a:noFill/>
          </a:ln>
        </p:spPr>
        <p:txBody>
          <a:bodyPr bIns="45700" rIns="91425" lIns="91425" tIns="45700" anchor="ctr" anchorCtr="0">
            <a:noAutofit/>
          </a:bodyPr>
          <a:lstStyle/>
          <a:p/>
        </p:txBody>
      </p:sp>
      <p:sp>
        <p:nvSpPr>
          <p:cNvPr id="35" name="Shape 35"/>
          <p:cNvSpPr/>
          <p:nvPr/>
        </p:nvSpPr>
        <p:spPr>
          <a:xfrm rot="10800000" flipH="1">
            <a:off y="-937" x="0"/>
            <a:ext cy="1448737" cx="9143999"/>
          </a:xfrm>
          <a:custGeom>
            <a:pathLst>
              <a:path w="9144000" extrusionOk="0" h="1366734">
                <a:moveTo>
                  <a:pt y="1366734" x="0"/>
                </a:moveTo>
                <a:lnTo>
                  <a:pt y="1366734" x="9144000"/>
                </a:lnTo>
                <a:lnTo>
                  <a:pt y="461859" x="9144000"/>
                </a:lnTo>
                <a:lnTo>
                  <a:pt y="157291" x="4645763"/>
                </a:lnTo>
                <a:lnTo>
                  <a:pt y="265851" x="4638172"/>
                </a:lnTo>
                <a:lnTo>
                  <a:pt y="0" x="836312"/>
                </a:lnTo>
                <a:lnTo>
                  <a:pt y="102948" x="829113"/>
                </a:lnTo>
                <a:lnTo>
                  <a:pt y="44971" x="0"/>
                </a:lnTo>
                <a:lnTo>
                  <a:pt y="461859" x="0"/>
                </a:lnTo>
                <a:close/>
              </a:path>
            </a:pathLst>
          </a:custGeom>
          <a:solidFill>
            <a:schemeClr val="dk2">
              <a:alpha val="20000"/>
            </a:schemeClr>
          </a:solidFill>
          <a:ln>
            <a:noFill/>
          </a:ln>
        </p:spPr>
        <p:txBody>
          <a:bodyPr bIns="45700" rIns="91425" lIns="91425" tIns="45700" anchor="ctr" anchorCtr="0">
            <a:noAutofit/>
          </a:bodyPr>
          <a:lstStyle/>
          <a:p/>
        </p:txBody>
      </p:sp>
      <p:sp>
        <p:nvSpPr>
          <p:cNvPr id="36" name="Shape 36"/>
          <p:cNvSpPr/>
          <p:nvPr/>
        </p:nvSpPr>
        <p:spPr>
          <a:xfrm rot="10800000" flipH="1">
            <a:off y="0" x="0"/>
            <a:ext cy="1366733" cx="9143999"/>
          </a:xfrm>
          <a:custGeom>
            <a:pathLst>
              <a:path w="9144000" extrusionOk="0" h="1366734">
                <a:moveTo>
                  <a:pt y="1366734" x="0"/>
                </a:moveTo>
                <a:lnTo>
                  <a:pt y="1366734" x="9144000"/>
                </a:lnTo>
                <a:lnTo>
                  <a:pt y="461859" x="9144000"/>
                </a:lnTo>
                <a:lnTo>
                  <a:pt y="157291" x="4645763"/>
                </a:lnTo>
                <a:lnTo>
                  <a:pt y="265851" x="4638172"/>
                </a:lnTo>
                <a:lnTo>
                  <a:pt y="0" x="836312"/>
                </a:lnTo>
                <a:lnTo>
                  <a:pt y="102948" x="829113"/>
                </a:lnTo>
                <a:lnTo>
                  <a:pt y="44971" x="0"/>
                </a:lnTo>
                <a:lnTo>
                  <a:pt y="461859" x="0"/>
                </a:lnTo>
                <a:close/>
              </a:path>
            </a:pathLst>
          </a:custGeom>
          <a:solidFill>
            <a:schemeClr val="dk2"/>
          </a:solidFill>
          <a:ln>
            <a:noFill/>
          </a:ln>
        </p:spPr>
        <p:txBody>
          <a:bodyPr bIns="45700" rIns="91425" lIns="91425" tIns="45700" anchor="ctr" anchorCtr="0">
            <a:noAutofit/>
          </a:bodyPr>
          <a:lstStyle/>
          <a:p/>
        </p:txBody>
      </p:sp>
      <p:sp>
        <p:nvSpPr>
          <p:cNvPr id="37" name="Shape 37"/>
          <p:cNvSpPr/>
          <p:nvPr/>
        </p:nvSpPr>
        <p:spPr>
          <a:xfrm rot="-240126">
            <a:off y="702629" x="700792"/>
            <a:ext cy="448686" cx="498615"/>
          </a:xfrm>
          <a:prstGeom prst="star4">
            <a:avLst>
              <a:gd fmla="val 20046" name="adj"/>
            </a:avLst>
          </a:prstGeom>
          <a:solidFill>
            <a:schemeClr val="accent1"/>
          </a:solidFill>
          <a:ln>
            <a:noFill/>
          </a:ln>
        </p:spPr>
        <p:txBody>
          <a:bodyPr bIns="45700" rIns="91425" lIns="91425" tIns="45700" anchor="ctr" anchorCtr="0">
            <a:noAutofit/>
          </a:bodyPr>
          <a:lstStyle/>
          <a:p/>
        </p:txBody>
      </p:sp>
      <p:sp>
        <p:nvSpPr>
          <p:cNvPr id="38" name="Shape 38"/>
          <p:cNvSpPr txBox="1"/>
          <p:nvPr>
            <p:ph type="title"/>
          </p:nvPr>
        </p:nvSpPr>
        <p:spPr>
          <a:xfrm rot="-303791">
            <a:off y="-19952" x="1177343"/>
            <a:ext cy="1142953" cx="8229612"/>
          </a:xfrm>
          <a:prstGeom prst="rect">
            <a:avLst/>
          </a:prstGeom>
          <a:noFill/>
          <a:ln>
            <a:noFill/>
          </a:ln>
        </p:spPr>
        <p:txBody>
          <a:bodyPr bIns="91425" rIns="91425" lIns="91425" tIns="91425" anchor="ctr" anchorCtr="0"/>
          <a:lstStyle>
            <a:lvl1pPr rtl="0">
              <a:defRPr>
                <a:solidFill>
                  <a:schemeClr val="lt1"/>
                </a:solidFill>
              </a:defRPr>
            </a:lvl1pPr>
            <a:lvl2pPr rtl="0">
              <a:defRPr>
                <a:solidFill>
                  <a:schemeClr val="lt1"/>
                </a:solidFill>
              </a:defRPr>
            </a:lvl2pPr>
            <a:lvl3pPr rtl="0">
              <a:defRPr>
                <a:solidFill>
                  <a:schemeClr val="lt1"/>
                </a:solidFill>
              </a:defRPr>
            </a:lvl3pPr>
            <a:lvl4pPr rtl="0">
              <a:defRPr>
                <a:solidFill>
                  <a:schemeClr val="lt1"/>
                </a:solidFill>
              </a:defRPr>
            </a:lvl4pPr>
            <a:lvl5pPr rtl="0">
              <a:defRPr>
                <a:solidFill>
                  <a:schemeClr val="lt1"/>
                </a:solidFill>
              </a:defRPr>
            </a:lvl5pPr>
            <a:lvl6pPr rtl="0">
              <a:defRPr>
                <a:solidFill>
                  <a:schemeClr val="lt1"/>
                </a:solidFill>
              </a:defRPr>
            </a:lvl6pPr>
            <a:lvl7pPr rtl="0">
              <a:defRPr>
                <a:solidFill>
                  <a:schemeClr val="lt1"/>
                </a:solidFill>
              </a:defRPr>
            </a:lvl7pPr>
            <a:lvl8pPr rtl="0">
              <a:defRPr>
                <a:solidFill>
                  <a:schemeClr val="lt1"/>
                </a:solidFill>
              </a:defRPr>
            </a:lvl8pPr>
            <a:lvl9pPr rtl="0">
              <a:defRPr>
                <a:solidFill>
                  <a:schemeClr val="lt1"/>
                </a:solidFill>
              </a:defRPr>
            </a:lvl9pPr>
          </a:lstStyle>
          <a:p/>
        </p:txBody>
      </p:sp>
      <p:sp>
        <p:nvSpPr>
          <p:cNvPr id="39" name="Shape 39"/>
          <p:cNvSpPr/>
          <p:nvPr/>
        </p:nvSpPr>
        <p:spPr>
          <a:xfrm rot="-120272">
            <a:off y="6289621" x="915325"/>
            <a:ext cy="316143" cx="7396425"/>
          </a:xfrm>
          <a:custGeom>
            <a:pathLst>
              <a:path w="7391900" extrusionOk="0" h="315950">
                <a:moveTo>
                  <a:pt y="0" x="5410200"/>
                </a:moveTo>
                <a:lnTo>
                  <a:pt y="87350" x="5410200"/>
                </a:lnTo>
                <a:lnTo>
                  <a:pt y="87349" x="7391900"/>
                </a:lnTo>
                <a:lnTo>
                  <a:pt y="315950" x="7391900"/>
                </a:lnTo>
                <a:lnTo>
                  <a:pt y="315949" x="1981700"/>
                </a:lnTo>
                <a:lnTo>
                  <a:pt y="228600" x="1981700"/>
                </a:lnTo>
                <a:lnTo>
                  <a:pt y="228600" x="0"/>
                </a:lnTo>
                <a:lnTo>
                  <a:pt y="0" x="0"/>
                </a:lnTo>
                <a:close/>
              </a:path>
            </a:pathLst>
          </a:custGeom>
          <a:solidFill>
            <a:schemeClr val="dk2"/>
          </a:solidFill>
          <a:ln>
            <a:noFill/>
          </a:ln>
        </p:spPr>
        <p:txBody>
          <a:bodyPr bIns="45700" rIns="91425" lIns="91425" tIns="45700" anchor="ctr" anchorCtr="0">
            <a:noAutofit/>
          </a:bodyPr>
          <a:lstStyle/>
          <a:p/>
        </p:txBody>
      </p:sp>
      <p:sp>
        <p:nvSpPr>
          <p:cNvPr id="40" name="Shape 40"/>
          <p:cNvSpPr txBox="1"/>
          <p:nvPr>
            <p:ph idx="1" type="body"/>
          </p:nvPr>
        </p:nvSpPr>
        <p:spPr>
          <a:xfrm>
            <a:off y="1600200" x="457200"/>
            <a:ext cy="4526100" cx="4038599"/>
          </a:xfrm>
          <a:prstGeom prst="rect">
            <a:avLst/>
          </a:prstGeom>
          <a:noFill/>
          <a:ln>
            <a:noFill/>
          </a:ln>
        </p:spPr>
        <p:txBody>
          <a:bodyPr bIns="91425" rIns="91425" lIns="91425" tIns="91425" anchor="t" anchorCtr="0"/>
          <a:lstStyle>
            <a:lvl1pPr rtl="0">
              <a:defRPr sz="3000">
                <a:solidFill>
                  <a:schemeClr val="lt2"/>
                </a:solidFill>
              </a:defRPr>
            </a:lvl1pPr>
            <a:lvl2pPr rtl="0">
              <a:defRPr sz="2400">
                <a:solidFill>
                  <a:schemeClr val="lt2"/>
                </a:solidFill>
              </a:defRPr>
            </a:lvl2pPr>
            <a:lvl3pPr rtl="0">
              <a:defRPr sz="2400">
                <a:solidFill>
                  <a:schemeClr val="lt2"/>
                </a:solidFill>
              </a:defRPr>
            </a:lvl3pPr>
            <a:lvl4pPr rtl="0">
              <a:defRPr sz="1800">
                <a:solidFill>
                  <a:schemeClr val="lt2"/>
                </a:solidFill>
              </a:defRPr>
            </a:lvl4pPr>
            <a:lvl5pPr rtl="0">
              <a:defRPr sz="1800">
                <a:solidFill>
                  <a:schemeClr val="lt2"/>
                </a:solidFill>
              </a:defRPr>
            </a:lvl5pPr>
            <a:lvl6pPr rtl="0">
              <a:defRPr baseline="0" sz="1800">
                <a:solidFill>
                  <a:schemeClr val="lt2"/>
                </a:solidFill>
              </a:defRPr>
            </a:lvl6pPr>
            <a:lvl7pPr rtl="0">
              <a:defRPr baseline="0" sz="1800">
                <a:solidFill>
                  <a:schemeClr val="lt2"/>
                </a:solidFill>
              </a:defRPr>
            </a:lvl7pPr>
            <a:lvl8pPr rtl="0">
              <a:defRPr baseline="0" sz="1800">
                <a:solidFill>
                  <a:schemeClr val="lt2"/>
                </a:solidFill>
              </a:defRPr>
            </a:lvl8pPr>
            <a:lvl9pPr rtl="0" indent="114300" marL="3657600">
              <a:buSzPct val="100000"/>
              <a:buFont typeface="Trebuchet MS"/>
              <a:buNone/>
              <a:defRPr sz="1800"/>
            </a:lvl9pPr>
          </a:lstStyle>
          <a:p/>
        </p:txBody>
      </p:sp>
      <p:sp>
        <p:nvSpPr>
          <p:cNvPr id="41" name="Shape 41"/>
          <p:cNvSpPr txBox="1"/>
          <p:nvPr>
            <p:ph idx="2" type="body"/>
          </p:nvPr>
        </p:nvSpPr>
        <p:spPr>
          <a:xfrm>
            <a:off y="1600200" x="4648200"/>
            <a:ext cy="4526100" cx="4038599"/>
          </a:xfrm>
          <a:prstGeom prst="rect">
            <a:avLst/>
          </a:prstGeom>
          <a:noFill/>
          <a:ln>
            <a:noFill/>
          </a:ln>
        </p:spPr>
        <p:txBody>
          <a:bodyPr bIns="91425" rIns="91425" lIns="91425" tIns="91425" anchor="t" anchorCtr="0"/>
          <a:lstStyle>
            <a:lvl1pPr rtl="0">
              <a:defRPr sz="3000">
                <a:solidFill>
                  <a:schemeClr val="lt2"/>
                </a:solidFill>
              </a:defRPr>
            </a:lvl1pPr>
            <a:lvl2pPr rtl="0">
              <a:defRPr sz="2400">
                <a:solidFill>
                  <a:schemeClr val="lt2"/>
                </a:solidFill>
              </a:defRPr>
            </a:lvl2pPr>
            <a:lvl3pPr rtl="0">
              <a:defRPr sz="2400">
                <a:solidFill>
                  <a:schemeClr val="lt2"/>
                </a:solidFill>
              </a:defRPr>
            </a:lvl3pPr>
            <a:lvl4pPr rtl="0">
              <a:defRPr sz="1800">
                <a:solidFill>
                  <a:schemeClr val="lt2"/>
                </a:solidFill>
              </a:defRPr>
            </a:lvl4pPr>
            <a:lvl5pPr rtl="0">
              <a:defRPr sz="1800">
                <a:solidFill>
                  <a:schemeClr val="lt2"/>
                </a:solidFill>
              </a:defRPr>
            </a:lvl5pPr>
            <a:lvl6pPr rtl="0">
              <a:defRPr baseline="0" sz="1800">
                <a:solidFill>
                  <a:schemeClr val="lt2"/>
                </a:solidFill>
              </a:defRPr>
            </a:lvl6pPr>
            <a:lvl7pPr rtl="0">
              <a:defRPr baseline="0" sz="1800">
                <a:solidFill>
                  <a:schemeClr val="lt2"/>
                </a:solidFill>
              </a:defRPr>
            </a:lvl7pPr>
            <a:lvl8pPr rtl="0">
              <a:defRPr baseline="0" sz="1800">
                <a:solidFill>
                  <a:schemeClr val="lt2"/>
                </a:solidFill>
              </a:defRPr>
            </a:lvl8pPr>
            <a:lvl9pPr rtl="0" indent="114300" marL="3657600">
              <a:buSzPct val="100000"/>
              <a:buFont typeface="Trebuchet MS"/>
              <a:buNone/>
              <a:defRPr sz="1800"/>
            </a:lvl9pPr>
          </a:lstStyle>
          <a:p/>
        </p:txBody>
      </p:sp>
      <p:sp>
        <p:nvSpPr>
          <p:cNvPr id="42" name="Shape 42"/>
          <p:cNvSpPr/>
          <p:nvPr/>
        </p:nvSpPr>
        <p:spPr>
          <a:xfrm flipH="1">
            <a:off y="6327648" x="0"/>
            <a:ext cy="532447" cx="9143999"/>
          </a:xfrm>
          <a:custGeom>
            <a:pathLst>
              <a:path w="9144000" extrusionOk="0" h="990600">
                <a:moveTo>
                  <a:pt y="0" x="0"/>
                </a:moveTo>
                <a:lnTo>
                  <a:pt y="381000" x="0"/>
                </a:lnTo>
                <a:lnTo>
                  <a:pt y="990600" x="0"/>
                </a:lnTo>
                <a:lnTo>
                  <a:pt y="990600" x="9144000"/>
                </a:lnTo>
                <a:lnTo>
                  <a:pt y="381000" x="9144000"/>
                </a:lnTo>
                <a:close/>
              </a:path>
            </a:pathLst>
          </a:custGeom>
          <a:solidFill>
            <a:schemeClr val="dk2"/>
          </a:solidFill>
          <a:ln>
            <a:noFill/>
          </a:ln>
        </p:spPr>
        <p:txBody>
          <a:bodyPr bIns="45700" rIns="91425" lIns="91425" tIns="45700" anchor="ctr" anchorCtr="0">
            <a:noAutofit/>
          </a:body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Only" type="titleOnly">
  <p:cSld name="titleOnly">
    <p:spTree>
      <p:nvGrpSpPr>
        <p:cNvPr id="43" name="Shape 43"/>
        <p:cNvGrpSpPr/>
        <p:nvPr/>
      </p:nvGrpSpPr>
      <p:grpSpPr>
        <a:xfrm>
          <a:off y="0" x="0"/>
          <a:ext cy="0" cx="0"/>
          <a:chOff y="0" x="0"/>
          <a:chExt cy="0" cx="0"/>
        </a:xfrm>
      </p:grpSpPr>
      <p:sp>
        <p:nvSpPr>
          <p:cNvPr id="44" name="Shape 44"/>
          <p:cNvSpPr/>
          <p:nvPr/>
        </p:nvSpPr>
        <p:spPr>
          <a:xfrm flipH="1">
            <a:off y="6248400" x="0"/>
            <a:ext cy="532447" cx="9143999"/>
          </a:xfrm>
          <a:custGeom>
            <a:pathLst>
              <a:path w="9144000" extrusionOk="0" h="990600">
                <a:moveTo>
                  <a:pt y="0" x="0"/>
                </a:moveTo>
                <a:lnTo>
                  <a:pt y="381000" x="0"/>
                </a:lnTo>
                <a:lnTo>
                  <a:pt y="990600" x="0"/>
                </a:lnTo>
                <a:lnTo>
                  <a:pt y="990600" x="9144000"/>
                </a:lnTo>
                <a:lnTo>
                  <a:pt y="381000" x="9144000"/>
                </a:lnTo>
                <a:close/>
              </a:path>
            </a:pathLst>
          </a:custGeom>
          <a:solidFill>
            <a:schemeClr val="dk2">
              <a:alpha val="20000"/>
            </a:schemeClr>
          </a:solidFill>
          <a:ln>
            <a:noFill/>
          </a:ln>
        </p:spPr>
        <p:txBody>
          <a:bodyPr bIns="45700" rIns="91425" lIns="91425" tIns="45700" anchor="ctr" anchorCtr="0">
            <a:noAutofit/>
          </a:bodyPr>
          <a:lstStyle/>
          <a:p/>
        </p:txBody>
      </p:sp>
      <p:sp>
        <p:nvSpPr>
          <p:cNvPr id="45" name="Shape 45"/>
          <p:cNvSpPr/>
          <p:nvPr/>
        </p:nvSpPr>
        <p:spPr>
          <a:xfrm rot="-120272">
            <a:off y="6170451" x="918043"/>
            <a:ext cy="294012" cx="7396425"/>
          </a:xfrm>
          <a:custGeom>
            <a:pathLst>
              <a:path w="7391900" extrusionOk="0" h="315950">
                <a:moveTo>
                  <a:pt y="0" x="5410200"/>
                </a:moveTo>
                <a:lnTo>
                  <a:pt y="87350" x="5410200"/>
                </a:lnTo>
                <a:lnTo>
                  <a:pt y="87349" x="7391900"/>
                </a:lnTo>
                <a:lnTo>
                  <a:pt y="315950" x="7391900"/>
                </a:lnTo>
                <a:lnTo>
                  <a:pt y="315949" x="1981700"/>
                </a:lnTo>
                <a:lnTo>
                  <a:pt y="228600" x="1981700"/>
                </a:lnTo>
                <a:lnTo>
                  <a:pt y="228600" x="0"/>
                </a:lnTo>
                <a:lnTo>
                  <a:pt y="0" x="0"/>
                </a:lnTo>
                <a:close/>
              </a:path>
            </a:pathLst>
          </a:custGeom>
          <a:solidFill>
            <a:schemeClr val="dk2">
              <a:alpha val="20000"/>
            </a:schemeClr>
          </a:solidFill>
          <a:ln>
            <a:noFill/>
          </a:ln>
        </p:spPr>
        <p:txBody>
          <a:bodyPr bIns="45700" rIns="91425" lIns="91425" tIns="45700" anchor="ctr" anchorCtr="0">
            <a:noAutofit/>
          </a:bodyPr>
          <a:lstStyle/>
          <a:p/>
        </p:txBody>
      </p:sp>
      <p:sp>
        <p:nvSpPr>
          <p:cNvPr id="46" name="Shape 46"/>
          <p:cNvSpPr/>
          <p:nvPr/>
        </p:nvSpPr>
        <p:spPr>
          <a:xfrm rot="10800000" flipH="1">
            <a:off y="-937" x="0"/>
            <a:ext cy="1448737" cx="9143999"/>
          </a:xfrm>
          <a:custGeom>
            <a:pathLst>
              <a:path w="9144000" extrusionOk="0" h="1366734">
                <a:moveTo>
                  <a:pt y="1366734" x="0"/>
                </a:moveTo>
                <a:lnTo>
                  <a:pt y="1366734" x="9144000"/>
                </a:lnTo>
                <a:lnTo>
                  <a:pt y="461859" x="9144000"/>
                </a:lnTo>
                <a:lnTo>
                  <a:pt y="157291" x="4645763"/>
                </a:lnTo>
                <a:lnTo>
                  <a:pt y="265851" x="4638172"/>
                </a:lnTo>
                <a:lnTo>
                  <a:pt y="0" x="836312"/>
                </a:lnTo>
                <a:lnTo>
                  <a:pt y="102948" x="829113"/>
                </a:lnTo>
                <a:lnTo>
                  <a:pt y="44971" x="0"/>
                </a:lnTo>
                <a:lnTo>
                  <a:pt y="461859" x="0"/>
                </a:lnTo>
                <a:close/>
              </a:path>
            </a:pathLst>
          </a:custGeom>
          <a:solidFill>
            <a:schemeClr val="dk2">
              <a:alpha val="20000"/>
            </a:schemeClr>
          </a:solidFill>
          <a:ln>
            <a:noFill/>
          </a:ln>
        </p:spPr>
        <p:txBody>
          <a:bodyPr bIns="45700" rIns="91425" lIns="91425" tIns="45700" anchor="ctr" anchorCtr="0">
            <a:noAutofit/>
          </a:bodyPr>
          <a:lstStyle/>
          <a:p/>
        </p:txBody>
      </p:sp>
      <p:sp>
        <p:nvSpPr>
          <p:cNvPr id="47" name="Shape 47"/>
          <p:cNvSpPr/>
          <p:nvPr/>
        </p:nvSpPr>
        <p:spPr>
          <a:xfrm rot="10800000" flipH="1">
            <a:off y="0" x="0"/>
            <a:ext cy="1366733" cx="9143999"/>
          </a:xfrm>
          <a:custGeom>
            <a:pathLst>
              <a:path w="9144000" extrusionOk="0" h="1366734">
                <a:moveTo>
                  <a:pt y="1366734" x="0"/>
                </a:moveTo>
                <a:lnTo>
                  <a:pt y="1366734" x="9144000"/>
                </a:lnTo>
                <a:lnTo>
                  <a:pt y="461859" x="9144000"/>
                </a:lnTo>
                <a:lnTo>
                  <a:pt y="157291" x="4645763"/>
                </a:lnTo>
                <a:lnTo>
                  <a:pt y="265851" x="4638172"/>
                </a:lnTo>
                <a:lnTo>
                  <a:pt y="0" x="836312"/>
                </a:lnTo>
                <a:lnTo>
                  <a:pt y="102948" x="829113"/>
                </a:lnTo>
                <a:lnTo>
                  <a:pt y="44971" x="0"/>
                </a:lnTo>
                <a:lnTo>
                  <a:pt y="461859" x="0"/>
                </a:lnTo>
                <a:close/>
              </a:path>
            </a:pathLst>
          </a:custGeom>
          <a:solidFill>
            <a:schemeClr val="dk2"/>
          </a:solidFill>
          <a:ln>
            <a:noFill/>
          </a:ln>
        </p:spPr>
        <p:txBody>
          <a:bodyPr bIns="45700" rIns="91425" lIns="91425" tIns="45700" anchor="ctr" anchorCtr="0">
            <a:noAutofit/>
          </a:bodyPr>
          <a:lstStyle/>
          <a:p/>
        </p:txBody>
      </p:sp>
      <p:sp>
        <p:nvSpPr>
          <p:cNvPr id="48" name="Shape 48"/>
          <p:cNvSpPr/>
          <p:nvPr/>
        </p:nvSpPr>
        <p:spPr>
          <a:xfrm rot="-240126">
            <a:off y="702629" x="700792"/>
            <a:ext cy="448686" cx="498615"/>
          </a:xfrm>
          <a:prstGeom prst="star4">
            <a:avLst>
              <a:gd fmla="val 20046" name="adj"/>
            </a:avLst>
          </a:prstGeom>
          <a:solidFill>
            <a:schemeClr val="accent1"/>
          </a:solidFill>
          <a:ln>
            <a:noFill/>
          </a:ln>
        </p:spPr>
        <p:txBody>
          <a:bodyPr bIns="45700" rIns="91425" lIns="91425" tIns="45700" anchor="ctr" anchorCtr="0">
            <a:noAutofit/>
          </a:bodyPr>
          <a:lstStyle/>
          <a:p/>
        </p:txBody>
      </p:sp>
      <p:sp>
        <p:nvSpPr>
          <p:cNvPr id="49" name="Shape 49"/>
          <p:cNvSpPr txBox="1"/>
          <p:nvPr>
            <p:ph type="title"/>
          </p:nvPr>
        </p:nvSpPr>
        <p:spPr>
          <a:xfrm rot="-303791">
            <a:off y="-19952" x="1177343"/>
            <a:ext cy="1142953" cx="8229612"/>
          </a:xfrm>
          <a:prstGeom prst="rect">
            <a:avLst/>
          </a:prstGeom>
          <a:noFill/>
          <a:ln>
            <a:noFill/>
          </a:ln>
        </p:spPr>
        <p:txBody>
          <a:bodyPr bIns="91425" rIns="91425" lIns="91425" tIns="91425" anchor="ctr" anchorCtr="0"/>
          <a:lstStyle>
            <a:lvl1pPr rtl="0">
              <a:defRPr>
                <a:solidFill>
                  <a:schemeClr val="lt1"/>
                </a:solidFill>
              </a:defRPr>
            </a:lvl1pPr>
            <a:lvl2pPr rtl="0">
              <a:defRPr>
                <a:solidFill>
                  <a:schemeClr val="lt1"/>
                </a:solidFill>
              </a:defRPr>
            </a:lvl2pPr>
            <a:lvl3pPr rtl="0">
              <a:defRPr>
                <a:solidFill>
                  <a:schemeClr val="lt1"/>
                </a:solidFill>
              </a:defRPr>
            </a:lvl3pPr>
            <a:lvl4pPr rtl="0">
              <a:defRPr>
                <a:solidFill>
                  <a:schemeClr val="lt1"/>
                </a:solidFill>
              </a:defRPr>
            </a:lvl4pPr>
            <a:lvl5pPr rtl="0">
              <a:defRPr>
                <a:solidFill>
                  <a:schemeClr val="lt1"/>
                </a:solidFill>
              </a:defRPr>
            </a:lvl5pPr>
            <a:lvl6pPr rtl="0">
              <a:defRPr>
                <a:solidFill>
                  <a:schemeClr val="lt1"/>
                </a:solidFill>
              </a:defRPr>
            </a:lvl6pPr>
            <a:lvl7pPr rtl="0">
              <a:defRPr>
                <a:solidFill>
                  <a:schemeClr val="lt1"/>
                </a:solidFill>
              </a:defRPr>
            </a:lvl7pPr>
            <a:lvl8pPr rtl="0">
              <a:defRPr>
                <a:solidFill>
                  <a:schemeClr val="lt1"/>
                </a:solidFill>
              </a:defRPr>
            </a:lvl8pPr>
            <a:lvl9pPr rtl="0">
              <a:defRPr>
                <a:solidFill>
                  <a:schemeClr val="lt1"/>
                </a:solidFill>
              </a:defRPr>
            </a:lvl9pPr>
          </a:lstStyle>
          <a:p/>
        </p:txBody>
      </p:sp>
      <p:sp>
        <p:nvSpPr>
          <p:cNvPr id="50" name="Shape 50"/>
          <p:cNvSpPr/>
          <p:nvPr/>
        </p:nvSpPr>
        <p:spPr>
          <a:xfrm rot="-120272">
            <a:off y="6289621" x="915325"/>
            <a:ext cy="316143" cx="7396425"/>
          </a:xfrm>
          <a:custGeom>
            <a:pathLst>
              <a:path w="7391900" extrusionOk="0" h="315950">
                <a:moveTo>
                  <a:pt y="0" x="5410200"/>
                </a:moveTo>
                <a:lnTo>
                  <a:pt y="87350" x="5410200"/>
                </a:lnTo>
                <a:lnTo>
                  <a:pt y="87349" x="7391900"/>
                </a:lnTo>
                <a:lnTo>
                  <a:pt y="315950" x="7391900"/>
                </a:lnTo>
                <a:lnTo>
                  <a:pt y="315949" x="1981700"/>
                </a:lnTo>
                <a:lnTo>
                  <a:pt y="228600" x="1981700"/>
                </a:lnTo>
                <a:lnTo>
                  <a:pt y="228600" x="0"/>
                </a:lnTo>
                <a:lnTo>
                  <a:pt y="0" x="0"/>
                </a:lnTo>
                <a:close/>
              </a:path>
            </a:pathLst>
          </a:custGeom>
          <a:solidFill>
            <a:schemeClr val="dk2"/>
          </a:solidFill>
          <a:ln>
            <a:noFill/>
          </a:ln>
        </p:spPr>
        <p:txBody>
          <a:bodyPr bIns="45700" rIns="91425" lIns="91425" tIns="45700" anchor="ctr" anchorCtr="0">
            <a:noAutofit/>
          </a:bodyPr>
          <a:lstStyle/>
          <a:p/>
        </p:txBody>
      </p:sp>
      <p:sp>
        <p:nvSpPr>
          <p:cNvPr id="51" name="Shape 51"/>
          <p:cNvSpPr/>
          <p:nvPr/>
        </p:nvSpPr>
        <p:spPr>
          <a:xfrm flipH="1">
            <a:off y="6327648" x="0"/>
            <a:ext cy="532447" cx="9143999"/>
          </a:xfrm>
          <a:custGeom>
            <a:pathLst>
              <a:path w="9144000" extrusionOk="0" h="990600">
                <a:moveTo>
                  <a:pt y="0" x="0"/>
                </a:moveTo>
                <a:lnTo>
                  <a:pt y="381000" x="0"/>
                </a:lnTo>
                <a:lnTo>
                  <a:pt y="990600" x="0"/>
                </a:lnTo>
                <a:lnTo>
                  <a:pt y="990600" x="9144000"/>
                </a:lnTo>
                <a:lnTo>
                  <a:pt y="381000" x="9144000"/>
                </a:lnTo>
                <a:close/>
              </a:path>
            </a:pathLst>
          </a:custGeom>
          <a:solidFill>
            <a:schemeClr val="dk2"/>
          </a:solidFill>
          <a:ln>
            <a:noFill/>
          </a:ln>
        </p:spPr>
        <p:txBody>
          <a:bodyPr bIns="45700" rIns="91425" lIns="91425" tIns="45700" anchor="ctr" anchorCtr="0">
            <a:noAutofit/>
          </a:body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id="52" name="Shape 52"/>
        <p:cNvGrpSpPr/>
        <p:nvPr/>
      </p:nvGrpSpPr>
      <p:grpSpPr>
        <a:xfrm>
          <a:off y="0" x="0"/>
          <a:ext cy="0" cx="0"/>
          <a:chOff y="0" x="0"/>
          <a:chExt cy="0" cx="0"/>
        </a:xfrm>
      </p:grpSpPr>
      <p:sp>
        <p:nvSpPr>
          <p:cNvPr id="53" name="Shape 53"/>
          <p:cNvSpPr/>
          <p:nvPr/>
        </p:nvSpPr>
        <p:spPr>
          <a:xfrm flipH="1">
            <a:off y="6248400" x="0"/>
            <a:ext cy="532447" cx="9143999"/>
          </a:xfrm>
          <a:custGeom>
            <a:pathLst>
              <a:path w="9144000" extrusionOk="0" h="990600">
                <a:moveTo>
                  <a:pt y="0" x="0"/>
                </a:moveTo>
                <a:lnTo>
                  <a:pt y="381000" x="0"/>
                </a:lnTo>
                <a:lnTo>
                  <a:pt y="990600" x="0"/>
                </a:lnTo>
                <a:lnTo>
                  <a:pt y="990600" x="9144000"/>
                </a:lnTo>
                <a:lnTo>
                  <a:pt y="381000" x="9144000"/>
                </a:lnTo>
                <a:close/>
              </a:path>
            </a:pathLst>
          </a:custGeom>
          <a:solidFill>
            <a:schemeClr val="dk2">
              <a:alpha val="20000"/>
            </a:schemeClr>
          </a:solidFill>
          <a:ln>
            <a:noFill/>
          </a:ln>
        </p:spPr>
        <p:txBody>
          <a:bodyPr bIns="45700" rIns="91425" lIns="91425" tIns="45700" anchor="ctr" anchorCtr="0">
            <a:noAutofit/>
          </a:bodyPr>
          <a:lstStyle/>
          <a:p/>
        </p:txBody>
      </p:sp>
      <p:sp>
        <p:nvSpPr>
          <p:cNvPr id="54" name="Shape 54"/>
          <p:cNvSpPr/>
          <p:nvPr/>
        </p:nvSpPr>
        <p:spPr>
          <a:xfrm rot="-120272">
            <a:off y="6170451" x="918043"/>
            <a:ext cy="294012" cx="7396425"/>
          </a:xfrm>
          <a:custGeom>
            <a:pathLst>
              <a:path w="7391900" extrusionOk="0" h="315950">
                <a:moveTo>
                  <a:pt y="0" x="5410200"/>
                </a:moveTo>
                <a:lnTo>
                  <a:pt y="87350" x="5410200"/>
                </a:lnTo>
                <a:lnTo>
                  <a:pt y="87349" x="7391900"/>
                </a:lnTo>
                <a:lnTo>
                  <a:pt y="315950" x="7391900"/>
                </a:lnTo>
                <a:lnTo>
                  <a:pt y="315949" x="1981700"/>
                </a:lnTo>
                <a:lnTo>
                  <a:pt y="228600" x="1981700"/>
                </a:lnTo>
                <a:lnTo>
                  <a:pt y="228600" x="0"/>
                </a:lnTo>
                <a:lnTo>
                  <a:pt y="0" x="0"/>
                </a:lnTo>
                <a:close/>
              </a:path>
            </a:pathLst>
          </a:custGeom>
          <a:solidFill>
            <a:schemeClr val="dk2">
              <a:alpha val="20000"/>
            </a:schemeClr>
          </a:solidFill>
          <a:ln>
            <a:noFill/>
          </a:ln>
        </p:spPr>
        <p:txBody>
          <a:bodyPr bIns="45700" rIns="91425" lIns="91425" tIns="45700" anchor="ctr" anchorCtr="0">
            <a:noAutofit/>
          </a:bodyPr>
          <a:lstStyle/>
          <a:p/>
        </p:txBody>
      </p:sp>
      <p:sp>
        <p:nvSpPr>
          <p:cNvPr id="55" name="Shape 55"/>
          <p:cNvSpPr/>
          <p:nvPr/>
        </p:nvSpPr>
        <p:spPr>
          <a:xfrm rot="10800000" flipH="1">
            <a:off y="-937" x="0"/>
            <a:ext cy="1448737" cx="9143999"/>
          </a:xfrm>
          <a:custGeom>
            <a:pathLst>
              <a:path w="9144000" extrusionOk="0" h="1366734">
                <a:moveTo>
                  <a:pt y="1366734" x="0"/>
                </a:moveTo>
                <a:lnTo>
                  <a:pt y="1366734" x="9144000"/>
                </a:lnTo>
                <a:lnTo>
                  <a:pt y="461859" x="9144000"/>
                </a:lnTo>
                <a:lnTo>
                  <a:pt y="157291" x="4645763"/>
                </a:lnTo>
                <a:lnTo>
                  <a:pt y="265851" x="4638172"/>
                </a:lnTo>
                <a:lnTo>
                  <a:pt y="0" x="836312"/>
                </a:lnTo>
                <a:lnTo>
                  <a:pt y="102948" x="829113"/>
                </a:lnTo>
                <a:lnTo>
                  <a:pt y="44971" x="0"/>
                </a:lnTo>
                <a:lnTo>
                  <a:pt y="461859" x="0"/>
                </a:lnTo>
                <a:close/>
              </a:path>
            </a:pathLst>
          </a:custGeom>
          <a:solidFill>
            <a:schemeClr val="dk2">
              <a:alpha val="20000"/>
            </a:schemeClr>
          </a:solidFill>
          <a:ln>
            <a:noFill/>
          </a:ln>
        </p:spPr>
        <p:txBody>
          <a:bodyPr bIns="45700" rIns="91425" lIns="91425" tIns="45700" anchor="ctr" anchorCtr="0">
            <a:noAutofit/>
          </a:bodyPr>
          <a:lstStyle/>
          <a:p/>
        </p:txBody>
      </p:sp>
      <p:sp>
        <p:nvSpPr>
          <p:cNvPr id="56" name="Shape 56"/>
          <p:cNvSpPr txBox="1"/>
          <p:nvPr>
            <p:ph idx="1" type="body"/>
          </p:nvPr>
        </p:nvSpPr>
        <p:spPr>
          <a:xfrm rot="-120001">
            <a:off y="5784355" x="998773"/>
            <a:ext cy="473687" cx="5570193"/>
          </a:xfrm>
          <a:prstGeom prst="rect">
            <a:avLst/>
          </a:prstGeom>
          <a:noFill/>
          <a:ln>
            <a:noFill/>
          </a:ln>
        </p:spPr>
        <p:txBody>
          <a:bodyPr bIns="91425" rIns="91425" lIns="91425" tIns="91425" anchor="b" anchorCtr="0"/>
          <a:lstStyle>
            <a:lvl1pPr algn="l" rtl="0" indent="-285750" marL="285750">
              <a:lnSpc>
                <a:spcPct val="100000"/>
              </a:lnSpc>
              <a:spcBef>
                <a:spcPts val="0"/>
              </a:spcBef>
              <a:spcAft>
                <a:spcPts val="0"/>
              </a:spcAft>
              <a:buClr>
                <a:schemeClr val="lt2"/>
              </a:buClr>
              <a:buSzPct val="166666"/>
              <a:buFont typeface="Arial"/>
              <a:buChar char="•"/>
              <a:defRPr baseline="0" sz="1800">
                <a:solidFill>
                  <a:schemeClr val="lt2"/>
                </a:solidFill>
                <a:latin typeface="Trebuchet MS"/>
                <a:ea typeface="Trebuchet MS"/>
                <a:cs typeface="Trebuchet MS"/>
                <a:sym typeface="Trebuchet MS"/>
              </a:defRPr>
            </a:lvl1pPr>
            <a:lvl2pPr algn="l" rtl="0" indent="-285750" marL="285750">
              <a:lnSpc>
                <a:spcPct val="100000"/>
              </a:lnSpc>
              <a:spcBef>
                <a:spcPts val="0"/>
              </a:spcBef>
              <a:spcAft>
                <a:spcPts val="0"/>
              </a:spcAft>
              <a:buClr>
                <a:schemeClr val="lt2"/>
              </a:buClr>
              <a:buSzPct val="100000"/>
              <a:buFont typeface="Courier New"/>
              <a:buChar char="o"/>
              <a:defRPr baseline="0" sz="1800">
                <a:solidFill>
                  <a:schemeClr val="lt2"/>
                </a:solidFill>
                <a:latin typeface="Trebuchet MS"/>
                <a:ea typeface="Trebuchet MS"/>
                <a:cs typeface="Trebuchet MS"/>
                <a:sym typeface="Trebuchet MS"/>
              </a:defRPr>
            </a:lvl2pPr>
            <a:lvl3pPr algn="l" rtl="0" indent="-285750" marL="285750">
              <a:lnSpc>
                <a:spcPct val="100000"/>
              </a:lnSpc>
              <a:spcBef>
                <a:spcPts val="0"/>
              </a:spcBef>
              <a:spcAft>
                <a:spcPts val="0"/>
              </a:spcAft>
              <a:buClr>
                <a:schemeClr val="lt2"/>
              </a:buClr>
              <a:buSzPct val="100000"/>
              <a:buFont typeface="Wingdings"/>
              <a:buChar char="§"/>
              <a:defRPr baseline="0" sz="1800">
                <a:solidFill>
                  <a:schemeClr val="lt2"/>
                </a:solidFill>
                <a:latin typeface="Trebuchet MS"/>
                <a:ea typeface="Trebuchet MS"/>
                <a:cs typeface="Trebuchet MS"/>
                <a:sym typeface="Trebuchet MS"/>
              </a:defRPr>
            </a:lvl3pPr>
            <a:lvl4pPr algn="l" rtl="0" indent="-285750" marL="285750">
              <a:lnSpc>
                <a:spcPct val="100000"/>
              </a:lnSpc>
              <a:spcBef>
                <a:spcPts val="0"/>
              </a:spcBef>
              <a:spcAft>
                <a:spcPts val="0"/>
              </a:spcAft>
              <a:buClr>
                <a:schemeClr val="lt2"/>
              </a:buClr>
              <a:buSzPct val="166666"/>
              <a:buFont typeface="Arial"/>
              <a:buChar char="•"/>
              <a:defRPr baseline="0" sz="1800">
                <a:solidFill>
                  <a:schemeClr val="lt2"/>
                </a:solidFill>
                <a:latin typeface="Trebuchet MS"/>
                <a:ea typeface="Trebuchet MS"/>
                <a:cs typeface="Trebuchet MS"/>
                <a:sym typeface="Trebuchet MS"/>
              </a:defRPr>
            </a:lvl4pPr>
            <a:lvl5pPr algn="l" rtl="0" indent="-285750" marL="285750">
              <a:lnSpc>
                <a:spcPct val="100000"/>
              </a:lnSpc>
              <a:spcBef>
                <a:spcPts val="0"/>
              </a:spcBef>
              <a:spcAft>
                <a:spcPts val="0"/>
              </a:spcAft>
              <a:buClr>
                <a:schemeClr val="lt2"/>
              </a:buClr>
              <a:buSzPct val="100000"/>
              <a:buFont typeface="Courier New"/>
              <a:buChar char="o"/>
              <a:defRPr baseline="0" sz="1800">
                <a:solidFill>
                  <a:schemeClr val="lt2"/>
                </a:solidFill>
                <a:latin typeface="Trebuchet MS"/>
                <a:ea typeface="Trebuchet MS"/>
                <a:cs typeface="Trebuchet MS"/>
                <a:sym typeface="Trebuchet MS"/>
              </a:defRPr>
            </a:lvl5pPr>
            <a:lvl6pPr algn="l" rtl="0" indent="-285750" marL="285750">
              <a:lnSpc>
                <a:spcPct val="100000"/>
              </a:lnSpc>
              <a:spcBef>
                <a:spcPts val="0"/>
              </a:spcBef>
              <a:spcAft>
                <a:spcPts val="0"/>
              </a:spcAft>
              <a:buClr>
                <a:schemeClr val="lt2"/>
              </a:buClr>
              <a:buSzPct val="100000"/>
              <a:buFont typeface="Wingdings"/>
              <a:buChar char="§"/>
              <a:defRPr baseline="0" sz="1800">
                <a:solidFill>
                  <a:schemeClr val="lt2"/>
                </a:solidFill>
                <a:latin typeface="Trebuchet MS"/>
                <a:ea typeface="Trebuchet MS"/>
                <a:cs typeface="Trebuchet MS"/>
                <a:sym typeface="Trebuchet MS"/>
              </a:defRPr>
            </a:lvl6pPr>
            <a:lvl7pPr algn="l" rtl="0" indent="-285750" marL="285750">
              <a:lnSpc>
                <a:spcPct val="100000"/>
              </a:lnSpc>
              <a:spcBef>
                <a:spcPts val="0"/>
              </a:spcBef>
              <a:spcAft>
                <a:spcPts val="0"/>
              </a:spcAft>
              <a:buClr>
                <a:schemeClr val="lt2"/>
              </a:buClr>
              <a:buSzPct val="166666"/>
              <a:buFont typeface="Arial"/>
              <a:buChar char="•"/>
              <a:defRPr baseline="0" sz="1800">
                <a:solidFill>
                  <a:schemeClr val="lt2"/>
                </a:solidFill>
                <a:latin typeface="Trebuchet MS"/>
                <a:ea typeface="Trebuchet MS"/>
                <a:cs typeface="Trebuchet MS"/>
                <a:sym typeface="Trebuchet MS"/>
              </a:defRPr>
            </a:lvl7pPr>
            <a:lvl8pPr algn="l" rtl="0" indent="-285750" marL="285750">
              <a:lnSpc>
                <a:spcPct val="100000"/>
              </a:lnSpc>
              <a:spcBef>
                <a:spcPts val="0"/>
              </a:spcBef>
              <a:spcAft>
                <a:spcPts val="0"/>
              </a:spcAft>
              <a:buClr>
                <a:schemeClr val="lt2"/>
              </a:buClr>
              <a:buSzPct val="100000"/>
              <a:buFont typeface="Courier New"/>
              <a:buChar char="o"/>
              <a:defRPr baseline="0" sz="1800">
                <a:solidFill>
                  <a:schemeClr val="lt2"/>
                </a:solidFill>
                <a:latin typeface="Trebuchet MS"/>
                <a:ea typeface="Trebuchet MS"/>
                <a:cs typeface="Trebuchet MS"/>
                <a:sym typeface="Trebuchet MS"/>
              </a:defRPr>
            </a:lvl8pPr>
            <a:lvl9pPr algn="l" rtl="0" indent="-285750" marL="285750">
              <a:lnSpc>
                <a:spcPct val="100000"/>
              </a:lnSpc>
              <a:spcBef>
                <a:spcPts val="0"/>
              </a:spcBef>
              <a:spcAft>
                <a:spcPts val="0"/>
              </a:spcAft>
              <a:buClr>
                <a:schemeClr val="lt2"/>
              </a:buClr>
              <a:buSzPct val="100000"/>
              <a:buFont typeface="Wingdings"/>
              <a:buChar char="§"/>
              <a:defRPr baseline="0" sz="1800">
                <a:solidFill>
                  <a:schemeClr val="lt2"/>
                </a:solidFill>
                <a:latin typeface="Trebuchet MS"/>
                <a:ea typeface="Trebuchet MS"/>
                <a:cs typeface="Trebuchet MS"/>
                <a:sym typeface="Trebuchet MS"/>
              </a:defRPr>
            </a:lvl9pPr>
          </a:lstStyle>
          <a:p/>
        </p:txBody>
      </p:sp>
      <p:sp>
        <p:nvSpPr>
          <p:cNvPr id="57" name="Shape 57"/>
          <p:cNvSpPr/>
          <p:nvPr/>
        </p:nvSpPr>
        <p:spPr>
          <a:xfrm rot="10800000" flipH="1">
            <a:off y="0" x="0"/>
            <a:ext cy="1366733" cx="9143999"/>
          </a:xfrm>
          <a:custGeom>
            <a:pathLst>
              <a:path w="9144000" extrusionOk="0" h="1366734">
                <a:moveTo>
                  <a:pt y="1366734" x="0"/>
                </a:moveTo>
                <a:lnTo>
                  <a:pt y="1366734" x="9144000"/>
                </a:lnTo>
                <a:lnTo>
                  <a:pt y="461859" x="9144000"/>
                </a:lnTo>
                <a:lnTo>
                  <a:pt y="157291" x="4645763"/>
                </a:lnTo>
                <a:lnTo>
                  <a:pt y="265851" x="4638172"/>
                </a:lnTo>
                <a:lnTo>
                  <a:pt y="0" x="836312"/>
                </a:lnTo>
                <a:lnTo>
                  <a:pt y="102948" x="829113"/>
                </a:lnTo>
                <a:lnTo>
                  <a:pt y="44971" x="0"/>
                </a:lnTo>
                <a:lnTo>
                  <a:pt y="461859" x="0"/>
                </a:lnTo>
                <a:close/>
              </a:path>
            </a:pathLst>
          </a:custGeom>
          <a:solidFill>
            <a:schemeClr val="dk2"/>
          </a:solidFill>
          <a:ln>
            <a:noFill/>
          </a:ln>
        </p:spPr>
        <p:txBody>
          <a:bodyPr bIns="45700" rIns="91425" lIns="91425" tIns="45700" anchor="ctr" anchorCtr="0">
            <a:noAutofit/>
          </a:bodyPr>
          <a:lstStyle/>
          <a:p/>
        </p:txBody>
      </p:sp>
      <p:sp>
        <p:nvSpPr>
          <p:cNvPr id="58" name="Shape 58"/>
          <p:cNvSpPr/>
          <p:nvPr/>
        </p:nvSpPr>
        <p:spPr>
          <a:xfrm rot="-120272">
            <a:off y="6289621" x="915325"/>
            <a:ext cy="316143" cx="7396425"/>
          </a:xfrm>
          <a:custGeom>
            <a:pathLst>
              <a:path w="7391900" extrusionOk="0" h="315950">
                <a:moveTo>
                  <a:pt y="0" x="5410200"/>
                </a:moveTo>
                <a:lnTo>
                  <a:pt y="87350" x="5410200"/>
                </a:lnTo>
                <a:lnTo>
                  <a:pt y="87349" x="7391900"/>
                </a:lnTo>
                <a:lnTo>
                  <a:pt y="315950" x="7391900"/>
                </a:lnTo>
                <a:lnTo>
                  <a:pt y="315949" x="1981700"/>
                </a:lnTo>
                <a:lnTo>
                  <a:pt y="228600" x="1981700"/>
                </a:lnTo>
                <a:lnTo>
                  <a:pt y="228600" x="0"/>
                </a:lnTo>
                <a:lnTo>
                  <a:pt y="0" x="0"/>
                </a:lnTo>
                <a:close/>
              </a:path>
            </a:pathLst>
          </a:custGeom>
          <a:solidFill>
            <a:schemeClr val="dk2"/>
          </a:solidFill>
          <a:ln>
            <a:noFill/>
          </a:ln>
        </p:spPr>
        <p:txBody>
          <a:bodyPr bIns="45700" rIns="91425" lIns="91425" tIns="45700" anchor="ctr" anchorCtr="0">
            <a:noAutofit/>
          </a:bodyPr>
          <a:lstStyle/>
          <a:p/>
        </p:txBody>
      </p:sp>
      <p:sp>
        <p:nvSpPr>
          <p:cNvPr id="59" name="Shape 59"/>
          <p:cNvSpPr/>
          <p:nvPr/>
        </p:nvSpPr>
        <p:spPr>
          <a:xfrm flipH="1">
            <a:off y="6327648" x="0"/>
            <a:ext cy="532447" cx="9143999"/>
          </a:xfrm>
          <a:custGeom>
            <a:pathLst>
              <a:path w="9144000" extrusionOk="0" h="990600">
                <a:moveTo>
                  <a:pt y="0" x="0"/>
                </a:moveTo>
                <a:lnTo>
                  <a:pt y="381000" x="0"/>
                </a:lnTo>
                <a:lnTo>
                  <a:pt y="990600" x="0"/>
                </a:lnTo>
                <a:lnTo>
                  <a:pt y="990600" x="9144000"/>
                </a:lnTo>
                <a:lnTo>
                  <a:pt y="381000" x="9144000"/>
                </a:lnTo>
                <a:close/>
              </a:path>
            </a:pathLst>
          </a:custGeom>
          <a:solidFill>
            <a:schemeClr val="dk2"/>
          </a:solidFill>
          <a:ln>
            <a:noFill/>
          </a:ln>
        </p:spPr>
        <p:txBody>
          <a:bodyPr bIns="45700" rIns="91425" lIns="91425" tIns="45700" anchor="ctr" anchorCtr="0">
            <a:noAutofit/>
          </a:body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id="60" name="Shape 60"/>
        <p:cNvGrpSpPr/>
        <p:nvPr/>
      </p:nvGrpSpPr>
      <p:grpSpPr>
        <a:xfrm>
          <a:off y="0" x="0"/>
          <a:ext cy="0" cx="0"/>
          <a:chOff y="0" x="0"/>
          <a:chExt cy="0" cx="0"/>
        </a:xfrm>
      </p:grpSpPr>
      <p:sp>
        <p:nvSpPr>
          <p:cNvPr id="61" name="Shape 61"/>
          <p:cNvSpPr/>
          <p:nvPr/>
        </p:nvSpPr>
        <p:spPr>
          <a:xfrm flipH="1">
            <a:off y="6248400" x="0"/>
            <a:ext cy="532447" cx="9143999"/>
          </a:xfrm>
          <a:custGeom>
            <a:pathLst>
              <a:path w="9144000" extrusionOk="0" h="990600">
                <a:moveTo>
                  <a:pt y="0" x="0"/>
                </a:moveTo>
                <a:lnTo>
                  <a:pt y="381000" x="0"/>
                </a:lnTo>
                <a:lnTo>
                  <a:pt y="990600" x="0"/>
                </a:lnTo>
                <a:lnTo>
                  <a:pt y="990600" x="9144000"/>
                </a:lnTo>
                <a:lnTo>
                  <a:pt y="381000" x="9144000"/>
                </a:lnTo>
                <a:close/>
              </a:path>
            </a:pathLst>
          </a:custGeom>
          <a:solidFill>
            <a:schemeClr val="dk2">
              <a:alpha val="20000"/>
            </a:schemeClr>
          </a:solidFill>
          <a:ln>
            <a:noFill/>
          </a:ln>
        </p:spPr>
        <p:txBody>
          <a:bodyPr bIns="45700" rIns="91425" lIns="91425" tIns="45700" anchor="ctr" anchorCtr="0">
            <a:noAutofit/>
          </a:bodyPr>
          <a:lstStyle/>
          <a:p/>
        </p:txBody>
      </p:sp>
      <p:sp>
        <p:nvSpPr>
          <p:cNvPr id="62" name="Shape 62"/>
          <p:cNvSpPr/>
          <p:nvPr/>
        </p:nvSpPr>
        <p:spPr>
          <a:xfrm rot="-120272">
            <a:off y="6170451" x="918043"/>
            <a:ext cy="294012" cx="7396425"/>
          </a:xfrm>
          <a:custGeom>
            <a:pathLst>
              <a:path w="7391900" extrusionOk="0" h="315950">
                <a:moveTo>
                  <a:pt y="0" x="5410200"/>
                </a:moveTo>
                <a:lnTo>
                  <a:pt y="87350" x="5410200"/>
                </a:lnTo>
                <a:lnTo>
                  <a:pt y="87349" x="7391900"/>
                </a:lnTo>
                <a:lnTo>
                  <a:pt y="315950" x="7391900"/>
                </a:lnTo>
                <a:lnTo>
                  <a:pt y="315949" x="1981700"/>
                </a:lnTo>
                <a:lnTo>
                  <a:pt y="228600" x="1981700"/>
                </a:lnTo>
                <a:lnTo>
                  <a:pt y="228600" x="0"/>
                </a:lnTo>
                <a:lnTo>
                  <a:pt y="0" x="0"/>
                </a:lnTo>
                <a:close/>
              </a:path>
            </a:pathLst>
          </a:custGeom>
          <a:solidFill>
            <a:schemeClr val="dk2">
              <a:alpha val="20000"/>
            </a:schemeClr>
          </a:solidFill>
          <a:ln>
            <a:noFill/>
          </a:ln>
        </p:spPr>
        <p:txBody>
          <a:bodyPr bIns="45700" rIns="91425" lIns="91425" tIns="45700" anchor="ctr" anchorCtr="0">
            <a:noAutofit/>
          </a:bodyPr>
          <a:lstStyle/>
          <a:p/>
        </p:txBody>
      </p:sp>
      <p:sp>
        <p:nvSpPr>
          <p:cNvPr id="63" name="Shape 63"/>
          <p:cNvSpPr/>
          <p:nvPr/>
        </p:nvSpPr>
        <p:spPr>
          <a:xfrm rot="10800000" flipH="1">
            <a:off y="-937" x="0"/>
            <a:ext cy="1448737" cx="9143999"/>
          </a:xfrm>
          <a:custGeom>
            <a:pathLst>
              <a:path w="9144000" extrusionOk="0" h="1366734">
                <a:moveTo>
                  <a:pt y="1366734" x="0"/>
                </a:moveTo>
                <a:lnTo>
                  <a:pt y="1366734" x="9144000"/>
                </a:lnTo>
                <a:lnTo>
                  <a:pt y="461859" x="9144000"/>
                </a:lnTo>
                <a:lnTo>
                  <a:pt y="157291" x="4645763"/>
                </a:lnTo>
                <a:lnTo>
                  <a:pt y="265851" x="4638172"/>
                </a:lnTo>
                <a:lnTo>
                  <a:pt y="0" x="836312"/>
                </a:lnTo>
                <a:lnTo>
                  <a:pt y="102948" x="829113"/>
                </a:lnTo>
                <a:lnTo>
                  <a:pt y="44971" x="0"/>
                </a:lnTo>
                <a:lnTo>
                  <a:pt y="461859" x="0"/>
                </a:lnTo>
                <a:close/>
              </a:path>
            </a:pathLst>
          </a:custGeom>
          <a:solidFill>
            <a:schemeClr val="dk2">
              <a:alpha val="20000"/>
            </a:schemeClr>
          </a:solidFill>
          <a:ln>
            <a:noFill/>
          </a:ln>
        </p:spPr>
        <p:txBody>
          <a:bodyPr bIns="45700" rIns="91425" lIns="91425" tIns="45700" anchor="ctr" anchorCtr="0">
            <a:noAutofit/>
          </a:bodyPr>
          <a:lstStyle/>
          <a:p/>
        </p:txBody>
      </p:sp>
      <p:sp>
        <p:nvSpPr>
          <p:cNvPr id="64" name="Shape 64"/>
          <p:cNvSpPr/>
          <p:nvPr/>
        </p:nvSpPr>
        <p:spPr>
          <a:xfrm rot="10800000" flipH="1">
            <a:off y="0" x="0"/>
            <a:ext cy="1366733" cx="9143999"/>
          </a:xfrm>
          <a:custGeom>
            <a:pathLst>
              <a:path w="9144000" extrusionOk="0" h="1366734">
                <a:moveTo>
                  <a:pt y="1366734" x="0"/>
                </a:moveTo>
                <a:lnTo>
                  <a:pt y="1366734" x="9144000"/>
                </a:lnTo>
                <a:lnTo>
                  <a:pt y="461859" x="9144000"/>
                </a:lnTo>
                <a:lnTo>
                  <a:pt y="157291" x="4645763"/>
                </a:lnTo>
                <a:lnTo>
                  <a:pt y="265851" x="4638172"/>
                </a:lnTo>
                <a:lnTo>
                  <a:pt y="0" x="836312"/>
                </a:lnTo>
                <a:lnTo>
                  <a:pt y="102948" x="829113"/>
                </a:lnTo>
                <a:lnTo>
                  <a:pt y="44971" x="0"/>
                </a:lnTo>
                <a:lnTo>
                  <a:pt y="461859" x="0"/>
                </a:lnTo>
                <a:close/>
              </a:path>
            </a:pathLst>
          </a:custGeom>
          <a:solidFill>
            <a:schemeClr val="dk2"/>
          </a:solidFill>
          <a:ln>
            <a:noFill/>
          </a:ln>
        </p:spPr>
        <p:txBody>
          <a:bodyPr bIns="45700" rIns="91425" lIns="91425" tIns="45700" anchor="ctr" anchorCtr="0">
            <a:noAutofit/>
          </a:bodyPr>
          <a:lstStyle/>
          <a:p/>
        </p:txBody>
      </p:sp>
      <p:sp>
        <p:nvSpPr>
          <p:cNvPr id="65" name="Shape 65"/>
          <p:cNvSpPr/>
          <p:nvPr/>
        </p:nvSpPr>
        <p:spPr>
          <a:xfrm rot="-120272">
            <a:off y="6289621" x="915325"/>
            <a:ext cy="316143" cx="7396425"/>
          </a:xfrm>
          <a:custGeom>
            <a:pathLst>
              <a:path w="7391900" extrusionOk="0" h="315950">
                <a:moveTo>
                  <a:pt y="0" x="5410200"/>
                </a:moveTo>
                <a:lnTo>
                  <a:pt y="87350" x="5410200"/>
                </a:lnTo>
                <a:lnTo>
                  <a:pt y="87349" x="7391900"/>
                </a:lnTo>
                <a:lnTo>
                  <a:pt y="315950" x="7391900"/>
                </a:lnTo>
                <a:lnTo>
                  <a:pt y="315949" x="1981700"/>
                </a:lnTo>
                <a:lnTo>
                  <a:pt y="228600" x="1981700"/>
                </a:lnTo>
                <a:lnTo>
                  <a:pt y="228600" x="0"/>
                </a:lnTo>
                <a:lnTo>
                  <a:pt y="0" x="0"/>
                </a:lnTo>
                <a:close/>
              </a:path>
            </a:pathLst>
          </a:custGeom>
          <a:solidFill>
            <a:schemeClr val="dk2"/>
          </a:solidFill>
          <a:ln>
            <a:noFill/>
          </a:ln>
        </p:spPr>
        <p:txBody>
          <a:bodyPr bIns="45700" rIns="91425" lIns="91425" tIns="45700" anchor="ctr" anchorCtr="0">
            <a:noAutofit/>
          </a:bodyPr>
          <a:lstStyle/>
          <a:p/>
        </p:txBody>
      </p:sp>
      <p:sp>
        <p:nvSpPr>
          <p:cNvPr id="66" name="Shape 66"/>
          <p:cNvSpPr/>
          <p:nvPr/>
        </p:nvSpPr>
        <p:spPr>
          <a:xfrm flipH="1">
            <a:off y="6327648" x="0"/>
            <a:ext cy="532447" cx="9143999"/>
          </a:xfrm>
          <a:custGeom>
            <a:pathLst>
              <a:path w="9144000" extrusionOk="0" h="990600">
                <a:moveTo>
                  <a:pt y="0" x="0"/>
                </a:moveTo>
                <a:lnTo>
                  <a:pt y="381000" x="0"/>
                </a:lnTo>
                <a:lnTo>
                  <a:pt y="990600" x="0"/>
                </a:lnTo>
                <a:lnTo>
                  <a:pt y="990600" x="9144000"/>
                </a:lnTo>
                <a:lnTo>
                  <a:pt y="381000" x="9144000"/>
                </a:lnTo>
                <a:close/>
              </a:path>
            </a:pathLst>
          </a:custGeom>
          <a:solidFill>
            <a:schemeClr val="dk2"/>
          </a:solidFill>
          <a:ln>
            <a:noFill/>
          </a:ln>
        </p:spPr>
        <p:txBody>
          <a:bodyPr bIns="45700" rIns="91425" lIns="91425" tIns="45700" anchor="ctr" anchorCtr="0">
            <a:noAutofit/>
          </a:body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2.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960F0F"/>
            </a:gs>
            <a:gs pos="100000">
              <a:srgbClr val="C82009"/>
            </a:gs>
          </a:gsLst>
          <a:lin ang="5400000" scaled="0"/>
        </a:gradFill>
      </p:bgPr>
    </p:bg>
    <p:spTree>
      <p:nvGrpSpPr>
        <p:cNvPr id="4" name="Shape 4"/>
        <p:cNvGrpSpPr/>
        <p:nvPr/>
      </p:nvGrpSpPr>
      <p:grpSpPr>
        <a:xfrm>
          <a:off y="0" x="0"/>
          <a:ext cy="0" cx="0"/>
          <a:chOff y="0" x="0"/>
          <a:chExt cy="0" cx="0"/>
        </a:xfrm>
      </p:grpSpPr>
      <p:cxnSp>
        <p:nvCxnSpPr>
          <p:cNvPr id="5" name="Shape 5"/>
          <p:cNvCxnSpPr/>
          <p:nvPr/>
        </p:nvCxnSpPr>
        <p:spPr>
          <a:xfrm>
            <a:off y="76200" x="76200"/>
            <a:ext cy="6705599" cx="0"/>
          </a:xfrm>
          <a:prstGeom prst="straightConnector1">
            <a:avLst/>
          </a:prstGeom>
          <a:noFill/>
          <a:ln w="107950" cap="flat">
            <a:solidFill>
              <a:srgbClr val="D23927"/>
            </a:solidFill>
            <a:prstDash val="solid"/>
            <a:round/>
            <a:headEnd w="med" len="med" type="none"/>
            <a:tailEnd w="med" len="med" type="none"/>
          </a:ln>
        </p:spPr>
      </p:cxnSp>
      <p:cxnSp>
        <p:nvCxnSpPr>
          <p:cNvPr id="6" name="Shape 6"/>
          <p:cNvCxnSpPr/>
          <p:nvPr/>
        </p:nvCxnSpPr>
        <p:spPr>
          <a:xfrm>
            <a:off y="76200" x="9067800"/>
            <a:ext cy="6705599" cx="0"/>
          </a:xfrm>
          <a:prstGeom prst="straightConnector1">
            <a:avLst/>
          </a:prstGeom>
          <a:noFill/>
          <a:ln w="114300" cap="flat">
            <a:solidFill>
              <a:srgbClr val="D23927"/>
            </a:solidFill>
            <a:prstDash val="solid"/>
            <a:round/>
            <a:headEnd w="med" len="med" type="none"/>
            <a:tailEnd w="med" len="med" type="none"/>
          </a:ln>
        </p:spPr>
      </p:cxnSp>
      <p:cxnSp>
        <p:nvCxnSpPr>
          <p:cNvPr id="7" name="Shape 7"/>
          <p:cNvCxnSpPr/>
          <p:nvPr/>
        </p:nvCxnSpPr>
        <p:spPr>
          <a:xfrm>
            <a:off y="76200" x="533399"/>
            <a:ext cy="6705599" cx="0"/>
          </a:xfrm>
          <a:prstGeom prst="straightConnector1">
            <a:avLst/>
          </a:prstGeom>
          <a:noFill/>
          <a:ln w="69850" cap="flat">
            <a:solidFill>
              <a:srgbClr val="D23927"/>
            </a:solidFill>
            <a:prstDash val="solid"/>
            <a:round/>
            <a:headEnd w="med" len="med" type="none"/>
            <a:tailEnd w="med" len="med" type="none"/>
          </a:ln>
        </p:spPr>
      </p:cxnSp>
      <p:cxnSp>
        <p:nvCxnSpPr>
          <p:cNvPr id="8" name="Shape 8"/>
          <p:cNvCxnSpPr/>
          <p:nvPr/>
        </p:nvCxnSpPr>
        <p:spPr>
          <a:xfrm flipH="1">
            <a:off y="76200" x="914400"/>
            <a:ext cy="6324600" cx="152399"/>
          </a:xfrm>
          <a:prstGeom prst="straightConnector1">
            <a:avLst/>
          </a:prstGeom>
          <a:noFill/>
          <a:ln w="152400" cap="flat">
            <a:solidFill>
              <a:srgbClr val="D23927"/>
            </a:solidFill>
            <a:prstDash val="solid"/>
            <a:round/>
            <a:headEnd w="med" len="med" type="none"/>
            <a:tailEnd w="med" len="med" type="none"/>
          </a:ln>
        </p:spPr>
      </p:cxnSp>
      <p:sp>
        <p:nvSpPr>
          <p:cNvPr id="9" name="Shape 9"/>
          <p:cNvSpPr/>
          <p:nvPr/>
        </p:nvSpPr>
        <p:spPr>
          <a:xfrm>
            <a:off y="76200" x="110055"/>
            <a:ext cy="6629399" cx="1698625"/>
          </a:xfrm>
          <a:custGeom>
            <a:pathLst>
              <a:path w="1070" extrusionOk="0" h="4154">
                <a:moveTo>
                  <a:pt y="0" x="4"/>
                </a:moveTo>
                <a:lnTo>
                  <a:pt y="0" x="4"/>
                </a:lnTo>
                <a:lnTo>
                  <a:pt y="74" x="2"/>
                </a:lnTo>
                <a:lnTo>
                  <a:pt y="162" x="0"/>
                </a:lnTo>
                <a:lnTo>
                  <a:pt y="280" x="0"/>
                </a:lnTo>
                <a:lnTo>
                  <a:pt y="426" x="4"/>
                </a:lnTo>
                <a:lnTo>
                  <a:pt y="594" x="10"/>
                </a:lnTo>
                <a:lnTo>
                  <a:pt y="686" x="16"/>
                </a:lnTo>
                <a:lnTo>
                  <a:pt y="782" x="22"/>
                </a:lnTo>
                <a:lnTo>
                  <a:pt y="884" x="30"/>
                </a:lnTo>
                <a:lnTo>
                  <a:pt y="990" x="42"/>
                </a:lnTo>
                <a:lnTo>
                  <a:pt y="1098" x="54"/>
                </a:lnTo>
                <a:lnTo>
                  <a:pt y="1210" x="68"/>
                </a:lnTo>
                <a:lnTo>
                  <a:pt y="1324" x="86"/>
                </a:lnTo>
                <a:lnTo>
                  <a:pt y="1442" x="104"/>
                </a:lnTo>
                <a:lnTo>
                  <a:pt y="1562" x="126"/>
                </a:lnTo>
                <a:lnTo>
                  <a:pt y="1682" x="152"/>
                </a:lnTo>
                <a:lnTo>
                  <a:pt y="1804" x="178"/>
                </a:lnTo>
                <a:lnTo>
                  <a:pt y="1928" x="210"/>
                </a:lnTo>
                <a:lnTo>
                  <a:pt y="2050" x="244"/>
                </a:lnTo>
                <a:lnTo>
                  <a:pt y="2174" x="280"/>
                </a:lnTo>
                <a:lnTo>
                  <a:pt y="2298" x="322"/>
                </a:lnTo>
                <a:lnTo>
                  <a:pt y="2420" x="366"/>
                </a:lnTo>
                <a:lnTo>
                  <a:pt y="2542" x="416"/>
                </a:lnTo>
                <a:lnTo>
                  <a:pt y="2662" x="468"/>
                </a:lnTo>
                <a:lnTo>
                  <a:pt y="2722" x="496"/>
                </a:lnTo>
                <a:lnTo>
                  <a:pt y="2780" x="524"/>
                </a:lnTo>
                <a:lnTo>
                  <a:pt y="2838" x="554"/>
                </a:lnTo>
                <a:lnTo>
                  <a:pt y="2896" x="586"/>
                </a:lnTo>
                <a:lnTo>
                  <a:pt y="2896" x="586"/>
                </a:lnTo>
                <a:lnTo>
                  <a:pt y="3018" x="652"/>
                </a:lnTo>
                <a:lnTo>
                  <a:pt y="3132" x="714"/>
                </a:lnTo>
                <a:lnTo>
                  <a:pt y="3238" x="768"/>
                </a:lnTo>
                <a:lnTo>
                  <a:pt y="3336" x="816"/>
                </a:lnTo>
                <a:lnTo>
                  <a:pt y="3426" x="860"/>
                </a:lnTo>
                <a:lnTo>
                  <a:pt y="3510" x="900"/>
                </a:lnTo>
                <a:lnTo>
                  <a:pt y="3588" x="934"/>
                </a:lnTo>
                <a:lnTo>
                  <a:pt y="3658" x="964"/>
                </a:lnTo>
                <a:lnTo>
                  <a:pt y="3724" x="988"/>
                </a:lnTo>
                <a:lnTo>
                  <a:pt y="3782" x="1010"/>
                </a:lnTo>
                <a:lnTo>
                  <a:pt y="3836" x="1028"/>
                </a:lnTo>
                <a:lnTo>
                  <a:pt y="3884" x="1042"/>
                </a:lnTo>
                <a:lnTo>
                  <a:pt y="3926" x="1052"/>
                </a:lnTo>
                <a:lnTo>
                  <a:pt y="3964" x="1060"/>
                </a:lnTo>
                <a:lnTo>
                  <a:pt y="3998" x="1066"/>
                </a:lnTo>
                <a:lnTo>
                  <a:pt y="4028" x="1068"/>
                </a:lnTo>
                <a:lnTo>
                  <a:pt y="4054" x="1070"/>
                </a:lnTo>
                <a:lnTo>
                  <a:pt y="4074" x="1068"/>
                </a:lnTo>
                <a:lnTo>
                  <a:pt y="4094" x="1066"/>
                </a:lnTo>
                <a:lnTo>
                  <a:pt y="4108" x="1060"/>
                </a:lnTo>
                <a:lnTo>
                  <a:pt y="4122" x="1056"/>
                </a:lnTo>
                <a:lnTo>
                  <a:pt y="4132" x="1050"/>
                </a:lnTo>
                <a:lnTo>
                  <a:pt y="4138" x="1042"/>
                </a:lnTo>
                <a:lnTo>
                  <a:pt y="4144" x="1034"/>
                </a:lnTo>
                <a:lnTo>
                  <a:pt y="4148" x="1028"/>
                </a:lnTo>
                <a:lnTo>
                  <a:pt y="4152" x="1020"/>
                </a:lnTo>
                <a:lnTo>
                  <a:pt y="4154" x="1006"/>
                </a:lnTo>
                <a:lnTo>
                  <a:pt y="4152" x="998"/>
                </a:lnTo>
                <a:lnTo>
                  <a:pt y="4152" x="994"/>
                </a:lnTo>
              </a:path>
            </a:pathLst>
          </a:custGeom>
          <a:noFill/>
          <a:ln w="25400" cap="flat">
            <a:solidFill>
              <a:srgbClr val="D23927"/>
            </a:solidFill>
            <a:prstDash val="solid"/>
            <a:round/>
            <a:headEnd w="med" len="med" type="none"/>
            <a:tailEnd w="med" len="med" type="none"/>
          </a:ln>
        </p:spPr>
        <p:txBody>
          <a:bodyPr bIns="45700" rIns="91425" lIns="91425" tIns="45700" anchor="t" anchorCtr="0">
            <a:noAutofit/>
          </a:bodyPr>
          <a:lstStyle/>
          <a:p/>
        </p:txBody>
      </p:sp>
      <p:sp>
        <p:nvSpPr>
          <p:cNvPr id="10" name="Shape 10"/>
          <p:cNvSpPr/>
          <p:nvPr/>
        </p:nvSpPr>
        <p:spPr>
          <a:xfrm>
            <a:off y="5486400" x="7839160"/>
            <a:ext cy="796925" cx="1181100"/>
          </a:xfrm>
          <a:custGeom>
            <a:pathLst>
              <a:path w="744" extrusionOk="0" h="502">
                <a:moveTo>
                  <a:pt y="502" x="0"/>
                </a:moveTo>
                <a:lnTo>
                  <a:pt y="502" x="0"/>
                </a:lnTo>
                <a:lnTo>
                  <a:pt y="482" x="4"/>
                </a:lnTo>
                <a:lnTo>
                  <a:pt y="460" x="10"/>
                </a:lnTo>
                <a:lnTo>
                  <a:pt y="430" x="20"/>
                </a:lnTo>
                <a:lnTo>
                  <a:pt y="396" x="36"/>
                </a:lnTo>
                <a:lnTo>
                  <a:pt y="358" x="56"/>
                </a:lnTo>
                <a:lnTo>
                  <a:pt y="316" x="84"/>
                </a:lnTo>
                <a:lnTo>
                  <a:pt y="294" x="100"/>
                </a:lnTo>
                <a:lnTo>
                  <a:pt y="272" x="118"/>
                </a:lnTo>
                <a:lnTo>
                  <a:pt y="248" x="138"/>
                </a:lnTo>
                <a:lnTo>
                  <a:pt y="226" x="160"/>
                </a:lnTo>
                <a:lnTo>
                  <a:pt y="204" x="184"/>
                </a:lnTo>
                <a:lnTo>
                  <a:pt y="182" x="212"/>
                </a:lnTo>
                <a:lnTo>
                  <a:pt y="162" x="240"/>
                </a:lnTo>
                <a:lnTo>
                  <a:pt y="140" x="272"/>
                </a:lnTo>
                <a:lnTo>
                  <a:pt y="120" x="306"/>
                </a:lnTo>
                <a:lnTo>
                  <a:pt y="102" x="342"/>
                </a:lnTo>
                <a:lnTo>
                  <a:pt y="84" x="382"/>
                </a:lnTo>
                <a:lnTo>
                  <a:pt y="66" x="424"/>
                </a:lnTo>
                <a:lnTo>
                  <a:pt y="52" x="470"/>
                </a:lnTo>
                <a:lnTo>
                  <a:pt y="38" x="518"/>
                </a:lnTo>
                <a:lnTo>
                  <a:pt y="26" x="570"/>
                </a:lnTo>
                <a:lnTo>
                  <a:pt y="16" x="624"/>
                </a:lnTo>
                <a:lnTo>
                  <a:pt y="6" x="682"/>
                </a:lnTo>
                <a:lnTo>
                  <a:pt y="0" x="744"/>
                </a:lnTo>
              </a:path>
            </a:pathLst>
          </a:custGeom>
          <a:noFill/>
          <a:ln w="25400" cap="flat">
            <a:solidFill>
              <a:srgbClr val="CB2813"/>
            </a:solidFill>
            <a:prstDash val="solid"/>
            <a:round/>
            <a:headEnd w="med" len="med" type="none"/>
            <a:tailEnd w="med" len="med" type="none"/>
          </a:ln>
        </p:spPr>
        <p:txBody>
          <a:bodyPr bIns="45700" rIns="91425" lIns="91425" tIns="45700" anchor="t" anchorCtr="0">
            <a:noAutofit/>
          </a:bodyPr>
          <a:lstStyle/>
          <a:p/>
        </p:txBody>
      </p:sp>
      <p:sp>
        <p:nvSpPr>
          <p:cNvPr id="11" name="Shape 11"/>
          <p:cNvSpPr/>
          <p:nvPr/>
        </p:nvSpPr>
        <p:spPr>
          <a:xfrm>
            <a:off y="3536950" x="8273122"/>
            <a:ext cy="2606675" cx="777875"/>
          </a:xfrm>
          <a:custGeom>
            <a:pathLst>
              <a:path w="490" extrusionOk="0" h="1642">
                <a:moveTo>
                  <a:pt y="1642" x="0"/>
                </a:moveTo>
                <a:lnTo>
                  <a:pt y="1642" x="0"/>
                </a:lnTo>
                <a:lnTo>
                  <a:pt y="1624" x="24"/>
                </a:lnTo>
                <a:lnTo>
                  <a:pt y="1600" x="50"/>
                </a:lnTo>
                <a:lnTo>
                  <a:pt y="1564" x="86"/>
                </a:lnTo>
                <a:lnTo>
                  <a:pt y="1518" x="126"/>
                </a:lnTo>
                <a:lnTo>
                  <a:pt y="1490" x="148"/>
                </a:lnTo>
                <a:lnTo>
                  <a:pt y="1458" x="172"/>
                </a:lnTo>
                <a:lnTo>
                  <a:pt y="1424" x="196"/>
                </a:lnTo>
                <a:lnTo>
                  <a:pt y="1384" x="220"/>
                </a:lnTo>
                <a:lnTo>
                  <a:pt y="1344" x="244"/>
                </a:lnTo>
                <a:lnTo>
                  <a:pt y="1298" x="268"/>
                </a:lnTo>
                <a:lnTo>
                  <a:pt y="1248" x="292"/>
                </a:lnTo>
                <a:lnTo>
                  <a:pt y="1196" x="316"/>
                </a:lnTo>
                <a:lnTo>
                  <a:pt y="1138" x="340"/>
                </a:lnTo>
                <a:lnTo>
                  <a:pt y="1078" x="362"/>
                </a:lnTo>
                <a:lnTo>
                  <a:pt y="1014" x="384"/>
                </a:lnTo>
                <a:lnTo>
                  <a:pt y="944" x="404"/>
                </a:lnTo>
                <a:lnTo>
                  <a:pt y="870" x="422"/>
                </a:lnTo>
                <a:lnTo>
                  <a:pt y="792" x="438"/>
                </a:lnTo>
                <a:lnTo>
                  <a:pt y="710" x="454"/>
                </a:lnTo>
                <a:lnTo>
                  <a:pt y="624" x="466"/>
                </a:lnTo>
                <a:lnTo>
                  <a:pt y="532" x="476"/>
                </a:lnTo>
                <a:lnTo>
                  <a:pt y="436" x="484"/>
                </a:lnTo>
                <a:lnTo>
                  <a:pt y="334" x="488"/>
                </a:lnTo>
                <a:lnTo>
                  <a:pt y="228" x="490"/>
                </a:lnTo>
                <a:lnTo>
                  <a:pt y="118" x="488"/>
                </a:lnTo>
                <a:lnTo>
                  <a:pt y="0" x="484"/>
                </a:lnTo>
              </a:path>
            </a:pathLst>
          </a:custGeom>
          <a:noFill/>
          <a:ln w="25400" cap="flat">
            <a:solidFill>
              <a:srgbClr val="D0331F"/>
            </a:solidFill>
            <a:prstDash val="solid"/>
            <a:round/>
            <a:headEnd w="med" len="med" type="none"/>
            <a:tailEnd w="med" len="med" type="none"/>
          </a:ln>
        </p:spPr>
        <p:txBody>
          <a:bodyPr bIns="45700" rIns="91425" lIns="91425" tIns="45700" anchor="t" anchorCtr="0">
            <a:noAutofit/>
          </a:bodyPr>
          <a:lstStyle/>
          <a:p/>
        </p:txBody>
      </p:sp>
      <p:sp>
        <p:nvSpPr>
          <p:cNvPr id="12" name="Shape 12"/>
          <p:cNvSpPr txBox="1"/>
          <p:nvPr>
            <p:ph type="title"/>
          </p:nvPr>
        </p:nvSpPr>
        <p:spPr>
          <a:xfrm rot="-240056">
            <a:off y="-19227" x="1172871"/>
            <a:ext cy="1143088" cx="8229556"/>
          </a:xfrm>
          <a:prstGeom prst="rect">
            <a:avLst/>
          </a:prstGeom>
          <a:noFill/>
          <a:ln>
            <a:noFill/>
          </a:ln>
        </p:spPr>
        <p:txBody>
          <a:bodyPr bIns="91425" rIns="91425" lIns="91425" tIns="91425" anchor="ctr" anchorCtr="0"/>
          <a:lstStyle>
            <a:lvl1pPr algn="l" rtl="0" indent="228600" marL="0">
              <a:spcBef>
                <a:spcPts val="0"/>
              </a:spcBef>
              <a:buClr>
                <a:schemeClr val="lt1"/>
              </a:buClr>
              <a:buSzPct val="100000"/>
              <a:buFont typeface="Trebuchet MS"/>
              <a:buNone/>
              <a:defRPr strike="noStrike" u="none" b="0" cap="none" baseline="0" sz="3600" i="0">
                <a:solidFill>
                  <a:schemeClr val="lt1"/>
                </a:solidFill>
                <a:latin typeface="Trebuchet MS"/>
                <a:ea typeface="Trebuchet MS"/>
                <a:cs typeface="Trebuchet MS"/>
                <a:sym typeface="Trebuchet MS"/>
              </a:defRPr>
            </a:lvl1pPr>
            <a:lvl2pPr algn="l" rtl="0" indent="228600" marL="0">
              <a:spcBef>
                <a:spcPts val="0"/>
              </a:spcBef>
              <a:buClr>
                <a:schemeClr val="lt1"/>
              </a:buClr>
              <a:buSzPct val="100000"/>
              <a:buFont typeface="Trebuchet MS"/>
              <a:buNone/>
              <a:defRPr strike="noStrike" u="none" b="0" cap="none" baseline="0" sz="3600" i="0">
                <a:solidFill>
                  <a:schemeClr val="lt1"/>
                </a:solidFill>
                <a:latin typeface="Trebuchet MS"/>
                <a:ea typeface="Trebuchet MS"/>
                <a:cs typeface="Trebuchet MS"/>
                <a:sym typeface="Trebuchet MS"/>
              </a:defRPr>
            </a:lvl2pPr>
            <a:lvl3pPr algn="l" rtl="0" indent="228600" marL="0">
              <a:spcBef>
                <a:spcPts val="0"/>
              </a:spcBef>
              <a:buClr>
                <a:schemeClr val="lt1"/>
              </a:buClr>
              <a:buSzPct val="100000"/>
              <a:buFont typeface="Trebuchet MS"/>
              <a:buNone/>
              <a:defRPr strike="noStrike" u="none" b="0" cap="none" baseline="0" sz="3600" i="0">
                <a:solidFill>
                  <a:schemeClr val="lt1"/>
                </a:solidFill>
                <a:latin typeface="Trebuchet MS"/>
                <a:ea typeface="Trebuchet MS"/>
                <a:cs typeface="Trebuchet MS"/>
                <a:sym typeface="Trebuchet MS"/>
              </a:defRPr>
            </a:lvl3pPr>
            <a:lvl4pPr algn="l" rtl="0" indent="228600" marL="0">
              <a:spcBef>
                <a:spcPts val="0"/>
              </a:spcBef>
              <a:buClr>
                <a:schemeClr val="lt1"/>
              </a:buClr>
              <a:buSzPct val="100000"/>
              <a:buFont typeface="Trebuchet MS"/>
              <a:buNone/>
              <a:defRPr strike="noStrike" u="none" b="0" cap="none" baseline="0" sz="3600" i="0">
                <a:solidFill>
                  <a:schemeClr val="lt1"/>
                </a:solidFill>
                <a:latin typeface="Trebuchet MS"/>
                <a:ea typeface="Trebuchet MS"/>
                <a:cs typeface="Trebuchet MS"/>
                <a:sym typeface="Trebuchet MS"/>
              </a:defRPr>
            </a:lvl4pPr>
            <a:lvl5pPr algn="l" rtl="0" indent="228600" marL="0">
              <a:spcBef>
                <a:spcPts val="0"/>
              </a:spcBef>
              <a:buClr>
                <a:schemeClr val="lt1"/>
              </a:buClr>
              <a:buSzPct val="100000"/>
              <a:buFont typeface="Trebuchet MS"/>
              <a:buNone/>
              <a:defRPr strike="noStrike" u="none" b="0" cap="none" baseline="0" sz="3600" i="0">
                <a:solidFill>
                  <a:schemeClr val="lt1"/>
                </a:solidFill>
                <a:latin typeface="Trebuchet MS"/>
                <a:ea typeface="Trebuchet MS"/>
                <a:cs typeface="Trebuchet MS"/>
                <a:sym typeface="Trebuchet MS"/>
              </a:defRPr>
            </a:lvl5pPr>
            <a:lvl6pPr algn="l" rtl="0" indent="228600" marL="0">
              <a:spcBef>
                <a:spcPts val="0"/>
              </a:spcBef>
              <a:buClr>
                <a:schemeClr val="lt1"/>
              </a:buClr>
              <a:buSzPct val="100000"/>
              <a:buFont typeface="Trebuchet MS"/>
              <a:buNone/>
              <a:defRPr strike="noStrike" u="none" b="0" cap="none" baseline="0" sz="3600" i="0">
                <a:solidFill>
                  <a:schemeClr val="lt1"/>
                </a:solidFill>
                <a:latin typeface="Trebuchet MS"/>
                <a:ea typeface="Trebuchet MS"/>
                <a:cs typeface="Trebuchet MS"/>
                <a:sym typeface="Trebuchet MS"/>
              </a:defRPr>
            </a:lvl6pPr>
            <a:lvl7pPr algn="l" rtl="0" indent="228600" marL="0">
              <a:spcBef>
                <a:spcPts val="0"/>
              </a:spcBef>
              <a:buClr>
                <a:schemeClr val="lt1"/>
              </a:buClr>
              <a:buSzPct val="100000"/>
              <a:buFont typeface="Trebuchet MS"/>
              <a:buNone/>
              <a:defRPr strike="noStrike" u="none" b="0" cap="none" baseline="0" sz="3600" i="0">
                <a:solidFill>
                  <a:schemeClr val="lt1"/>
                </a:solidFill>
                <a:latin typeface="Trebuchet MS"/>
                <a:ea typeface="Trebuchet MS"/>
                <a:cs typeface="Trebuchet MS"/>
                <a:sym typeface="Trebuchet MS"/>
              </a:defRPr>
            </a:lvl7pPr>
            <a:lvl8pPr algn="l" rtl="0" indent="228600" marL="0">
              <a:spcBef>
                <a:spcPts val="0"/>
              </a:spcBef>
              <a:buClr>
                <a:schemeClr val="lt1"/>
              </a:buClr>
              <a:buSzPct val="100000"/>
              <a:buFont typeface="Trebuchet MS"/>
              <a:buNone/>
              <a:defRPr strike="noStrike" u="none" b="0" cap="none" baseline="0" sz="3600" i="0">
                <a:solidFill>
                  <a:schemeClr val="lt1"/>
                </a:solidFill>
                <a:latin typeface="Trebuchet MS"/>
                <a:ea typeface="Trebuchet MS"/>
                <a:cs typeface="Trebuchet MS"/>
                <a:sym typeface="Trebuchet MS"/>
              </a:defRPr>
            </a:lvl8pPr>
            <a:lvl9pPr algn="l" rtl="0" indent="228600" marL="0">
              <a:spcBef>
                <a:spcPts val="0"/>
              </a:spcBef>
              <a:buClr>
                <a:schemeClr val="lt1"/>
              </a:buClr>
              <a:buSzPct val="100000"/>
              <a:buFont typeface="Trebuchet MS"/>
              <a:buNone/>
              <a:defRPr strike="noStrike" u="none" b="0" cap="none" baseline="0" sz="3600" i="0">
                <a:solidFill>
                  <a:schemeClr val="lt1"/>
                </a:solidFill>
                <a:latin typeface="Trebuchet MS"/>
                <a:ea typeface="Trebuchet MS"/>
                <a:cs typeface="Trebuchet MS"/>
                <a:sym typeface="Trebuchet MS"/>
              </a:defRPr>
            </a:lvl9pPr>
          </a:lstStyle>
          <a:p/>
        </p:txBody>
      </p:sp>
      <p:sp>
        <p:nvSpPr>
          <p:cNvPr id="13" name="Shape 13"/>
          <p:cNvSpPr txBox="1"/>
          <p:nvPr>
            <p:ph idx="1" type="body"/>
          </p:nvPr>
        </p:nvSpPr>
        <p:spPr>
          <a:xfrm>
            <a:off y="1828800" x="457200"/>
            <a:ext cy="4221299" cx="8229600"/>
          </a:xfrm>
          <a:prstGeom prst="rect">
            <a:avLst/>
          </a:prstGeom>
          <a:noFill/>
          <a:ln>
            <a:noFill/>
          </a:ln>
        </p:spPr>
        <p:txBody>
          <a:bodyPr bIns="91425" rIns="91425" lIns="91425" tIns="91425" anchor="t" anchorCtr="0"/>
          <a:lstStyle>
            <a:lvl1pPr algn="l" rtl="0" indent="-342900" marL="342900">
              <a:spcBef>
                <a:spcPts val="600"/>
              </a:spcBef>
              <a:buClr>
                <a:schemeClr val="lt2"/>
              </a:buClr>
              <a:buSzPct val="166666"/>
              <a:buFont typeface="Arial"/>
              <a:buChar char="•"/>
              <a:defRPr strike="noStrike" u="none" b="0" cap="none" baseline="0" sz="3000" i="0">
                <a:solidFill>
                  <a:schemeClr val="lt2"/>
                </a:solidFill>
                <a:latin typeface="Trebuchet MS"/>
                <a:ea typeface="Trebuchet MS"/>
                <a:cs typeface="Trebuchet MS"/>
                <a:sym typeface="Trebuchet MS"/>
              </a:defRPr>
            </a:lvl1pPr>
            <a:lvl2pPr algn="l" rtl="0" indent="-285750" marL="742950">
              <a:spcBef>
                <a:spcPts val="480"/>
              </a:spcBef>
              <a:buClr>
                <a:schemeClr val="lt2"/>
              </a:buClr>
              <a:buSzPct val="100000"/>
              <a:buFont typeface="Courier New"/>
              <a:buChar char="o"/>
              <a:defRPr strike="noStrike" u="none" b="0" cap="none" baseline="0" sz="2400" i="0">
                <a:solidFill>
                  <a:schemeClr val="lt2"/>
                </a:solidFill>
                <a:latin typeface="Trebuchet MS"/>
                <a:ea typeface="Trebuchet MS"/>
                <a:cs typeface="Trebuchet MS"/>
                <a:sym typeface="Trebuchet MS"/>
              </a:defRPr>
            </a:lvl2pPr>
            <a:lvl3pPr algn="l" rtl="0" indent="-228600" marL="1143000">
              <a:spcBef>
                <a:spcPts val="480"/>
              </a:spcBef>
              <a:buClr>
                <a:schemeClr val="lt2"/>
              </a:buClr>
              <a:buSzPct val="100000"/>
              <a:buFont typeface="Wingdings"/>
              <a:buChar char="§"/>
              <a:defRPr strike="noStrike" u="none" b="0" cap="none" baseline="0" sz="2400" i="0">
                <a:solidFill>
                  <a:schemeClr val="lt2"/>
                </a:solidFill>
                <a:latin typeface="Trebuchet MS"/>
                <a:ea typeface="Trebuchet MS"/>
                <a:cs typeface="Trebuchet MS"/>
                <a:sym typeface="Trebuchet MS"/>
              </a:defRPr>
            </a:lvl3pPr>
            <a:lvl4pPr algn="l" rtl="0" indent="-228600" marL="1600200">
              <a:spcBef>
                <a:spcPts val="360"/>
              </a:spcBef>
              <a:buClr>
                <a:schemeClr val="lt2"/>
              </a:buClr>
              <a:buSzPct val="166666"/>
              <a:buFont typeface="Arial"/>
              <a:buChar char="•"/>
              <a:defRPr strike="noStrike" u="none" b="0" cap="none" baseline="0" sz="1800" i="0">
                <a:solidFill>
                  <a:schemeClr val="lt2"/>
                </a:solidFill>
                <a:latin typeface="Trebuchet MS"/>
                <a:ea typeface="Trebuchet MS"/>
                <a:cs typeface="Trebuchet MS"/>
                <a:sym typeface="Trebuchet MS"/>
              </a:defRPr>
            </a:lvl4pPr>
            <a:lvl5pPr algn="l" rtl="0" indent="-228600" marL="2057400">
              <a:spcBef>
                <a:spcPts val="360"/>
              </a:spcBef>
              <a:buClr>
                <a:schemeClr val="lt2"/>
              </a:buClr>
              <a:buSzPct val="100000"/>
              <a:buFont typeface="Courier New"/>
              <a:buChar char="o"/>
              <a:defRPr strike="noStrike" u="none" b="0" cap="none" baseline="0" sz="1800" i="0">
                <a:solidFill>
                  <a:schemeClr val="lt2"/>
                </a:solidFill>
                <a:latin typeface="Trebuchet MS"/>
                <a:ea typeface="Trebuchet MS"/>
                <a:cs typeface="Trebuchet MS"/>
                <a:sym typeface="Trebuchet MS"/>
              </a:defRPr>
            </a:lvl5pPr>
            <a:lvl6pPr algn="l" rtl="0" indent="-228600" marL="2514600">
              <a:spcBef>
                <a:spcPts val="360"/>
              </a:spcBef>
              <a:buClr>
                <a:schemeClr val="lt2"/>
              </a:buClr>
              <a:buSzPct val="100000"/>
              <a:buFont typeface="Wingdings"/>
              <a:buChar char="§"/>
              <a:defRPr strike="noStrike" u="none" b="0" cap="none" baseline="0" sz="1800" i="0">
                <a:solidFill>
                  <a:schemeClr val="lt2"/>
                </a:solidFill>
                <a:latin typeface="Trebuchet MS"/>
                <a:ea typeface="Trebuchet MS"/>
                <a:cs typeface="Trebuchet MS"/>
                <a:sym typeface="Trebuchet MS"/>
              </a:defRPr>
            </a:lvl6pPr>
            <a:lvl7pPr algn="l" rtl="0" indent="-228600" marL="2971800">
              <a:spcBef>
                <a:spcPts val="360"/>
              </a:spcBef>
              <a:buClr>
                <a:schemeClr val="lt2"/>
              </a:buClr>
              <a:buSzPct val="166666"/>
              <a:buFont typeface="Arial"/>
              <a:buChar char="•"/>
              <a:defRPr strike="noStrike" u="none" b="0" cap="none" baseline="0" sz="1800" i="0">
                <a:solidFill>
                  <a:schemeClr val="lt2"/>
                </a:solidFill>
                <a:latin typeface="Trebuchet MS"/>
                <a:ea typeface="Trebuchet MS"/>
                <a:cs typeface="Trebuchet MS"/>
                <a:sym typeface="Trebuchet MS"/>
              </a:defRPr>
            </a:lvl7pPr>
            <a:lvl8pPr algn="l" rtl="0" indent="-228600" marL="3429000">
              <a:spcBef>
                <a:spcPts val="360"/>
              </a:spcBef>
              <a:buClr>
                <a:schemeClr val="lt2"/>
              </a:buClr>
              <a:buSzPct val="100000"/>
              <a:buFont typeface="Courier New"/>
              <a:buChar char="o"/>
              <a:defRPr strike="noStrike" u="none" b="0" cap="none" baseline="0" sz="1800" i="0">
                <a:solidFill>
                  <a:schemeClr val="lt2"/>
                </a:solidFill>
                <a:latin typeface="Trebuchet MS"/>
                <a:ea typeface="Trebuchet MS"/>
                <a:cs typeface="Trebuchet MS"/>
                <a:sym typeface="Trebuchet MS"/>
              </a:defRPr>
            </a:lvl8pPr>
            <a:lvl9pPr algn="l" rtl="0" indent="-228600" marL="3886200">
              <a:spcBef>
                <a:spcPts val="360"/>
              </a:spcBef>
              <a:buClr>
                <a:schemeClr val="lt2"/>
              </a:buClr>
              <a:buSzPct val="100000"/>
              <a:buFont typeface="Wingdings"/>
              <a:buChar char="§"/>
              <a:defRPr strike="noStrike" u="none" b="0" cap="none" baseline="0" sz="1800" i="0">
                <a:solidFill>
                  <a:schemeClr val="lt2"/>
                </a:solidFill>
                <a:latin typeface="Trebuchet MS"/>
                <a:ea typeface="Trebuchet MS"/>
                <a:cs typeface="Trebuchet MS"/>
                <a:sym typeface="Trebuchet MS"/>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21.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04.gif"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10.jp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media/image06.jp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 Target="../media/image11.jp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 Target="../media/image16.jp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 Target="../media/image12.jp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 Target="../media/image15.jp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 Target="../media/image14.jp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 Target="../media/image23.jp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media/image01.jp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2.xml" Type="http://schemas.openxmlformats.org/officeDocument/2006/relationships/slideLayout" Id="rId1"/><Relationship Target="../media/image13.jp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 Target="../media/image30.jp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 Target="../media/image27.jp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2.xml" Type="http://schemas.openxmlformats.org/officeDocument/2006/relationships/slideLayout" Id="rId1"/><Relationship Target="../media/image17.gif"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2.xml" Type="http://schemas.openxmlformats.org/officeDocument/2006/relationships/slideLayout" Id="rId1"/><Relationship Target="../media/image19.jp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2.xml" Type="http://schemas.openxmlformats.org/officeDocument/2006/relationships/slideLayout" Id="rId1"/><Relationship Target="../media/image26.pn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2.xml" Type="http://schemas.openxmlformats.org/officeDocument/2006/relationships/slideLayout" Id="rId1"/><Relationship Target="../media/image20.jpg" Type="http://schemas.openxmlformats.org/officeDocument/2006/relationships/imag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2.xml" Type="http://schemas.openxmlformats.org/officeDocument/2006/relationships/slideLayout" Id="rId1"/><Relationship Target="../media/image29.png" Type="http://schemas.openxmlformats.org/officeDocument/2006/relationships/image" Id="rId3"/></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2.xml" Type="http://schemas.openxmlformats.org/officeDocument/2006/relationships/slideLayout" Id="rId1"/><Relationship Target="../media/image18.jpg" Type="http://schemas.openxmlformats.org/officeDocument/2006/relationships/image" Id="rId3"/></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2.xml" Type="http://schemas.openxmlformats.org/officeDocument/2006/relationships/slideLayout" Id="rId1"/><Relationship Target="../media/image22.jp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5.jpg" Type="http://schemas.openxmlformats.org/officeDocument/2006/relationships/image" Id="rId3"/></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2.xml" Type="http://schemas.openxmlformats.org/officeDocument/2006/relationships/slideLayout" Id="rId1"/><Relationship Target="../media/image31.png" Type="http://schemas.openxmlformats.org/officeDocument/2006/relationships/image" Id="rId3"/></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2.xml" Type="http://schemas.openxmlformats.org/officeDocument/2006/relationships/slideLayout" Id="rId1"/><Relationship Target="../media/image28.jpg" Type="http://schemas.openxmlformats.org/officeDocument/2006/relationships/image" Id="rId3"/></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2.xml" Type="http://schemas.openxmlformats.org/officeDocument/2006/relationships/slideLayout" Id="rId1"/><Relationship Target="../media/image24.jpg" Type="http://schemas.openxmlformats.org/officeDocument/2006/relationships/image" Id="rId3"/></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2.xml" Type="http://schemas.openxmlformats.org/officeDocument/2006/relationships/slideLayout" Id="rId1"/><Relationship Target="../media/image25.jpg" Type="http://schemas.openxmlformats.org/officeDocument/2006/relationships/image" Id="rId3"/></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2.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2.jp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0.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8.jp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3.jp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07.jp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09.jp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y="0" x="0"/>
          <a:ext cy="0" cx="0"/>
          <a:chOff y="0" x="0"/>
          <a:chExt cy="0" cx="0"/>
        </a:xfrm>
      </p:grpSpPr>
      <p:sp>
        <p:nvSpPr>
          <p:cNvPr id="68" name="Shape 68"/>
          <p:cNvSpPr txBox="1"/>
          <p:nvPr>
            <p:ph type="ctrTitle"/>
          </p:nvPr>
        </p:nvSpPr>
        <p:spPr>
          <a:xfrm rot="-244891">
            <a:off y="1341541" x="1031293"/>
            <a:ext cy="1421100" cx="7772311"/>
          </a:xfrm>
          <a:prstGeom prst="rect">
            <a:avLst/>
          </a:prstGeom>
        </p:spPr>
        <p:txBody>
          <a:bodyPr bIns="91425" rIns="91425" lIns="91425" tIns="91425" anchor="b" anchorCtr="0">
            <a:noAutofit/>
          </a:bodyPr>
          <a:lstStyle/>
          <a:p>
            <a:pPr>
              <a:buNone/>
            </a:pPr>
            <a:r>
              <a:rPr lang="en"/>
              <a:t>Cold War Ideologies</a:t>
            </a:r>
          </a:p>
        </p:txBody>
      </p:sp>
      <p:sp>
        <p:nvSpPr>
          <p:cNvPr id="69" name="Shape 69"/>
          <p:cNvSpPr txBox="1"/>
          <p:nvPr>
            <p:ph idx="1" type="subTitle"/>
          </p:nvPr>
        </p:nvSpPr>
        <p:spPr>
          <a:xfrm rot="-249176">
            <a:off y="3131978" x="1097760"/>
            <a:ext cy="523986" cx="7585015"/>
          </a:xfrm>
          <a:prstGeom prst="rect">
            <a:avLst/>
          </a:prstGeom>
        </p:spPr>
        <p:txBody>
          <a:bodyPr bIns="91425" rIns="91425" lIns="91425" tIns="91425" anchor="ctr" anchorCtr="0">
            <a:noAutofit/>
          </a:bodyPr>
          <a:lstStyle/>
          <a:p>
            <a:pPr>
              <a:buNone/>
            </a:pPr>
            <a:r>
              <a:rPr lang="en"/>
              <a:t>By Jeff Rall II, Vicki Manstream, and Brandi Stevens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y="0" x="0"/>
          <a:ext cy="0" cx="0"/>
          <a:chOff y="0" x="0"/>
          <a:chExt cy="0" cx="0"/>
        </a:xfrm>
      </p:grpSpPr>
      <p:sp>
        <p:nvSpPr>
          <p:cNvPr id="130" name="Shape 130"/>
          <p:cNvSpPr txBox="1"/>
          <p:nvPr>
            <p:ph type="title"/>
          </p:nvPr>
        </p:nvSpPr>
        <p:spPr>
          <a:xfrm rot="-303791">
            <a:off y="-19952" x="1177343"/>
            <a:ext cy="1142953" cx="8229612"/>
          </a:xfrm>
          <a:prstGeom prst="rect">
            <a:avLst/>
          </a:prstGeom>
        </p:spPr>
        <p:txBody>
          <a:bodyPr bIns="91425" rIns="91425" lIns="91425" tIns="91425" anchor="ctr" anchorCtr="0">
            <a:noAutofit/>
          </a:bodyPr>
          <a:lstStyle/>
          <a:p>
            <a:pPr>
              <a:buNone/>
            </a:pPr>
            <a:r>
              <a:rPr lang="en"/>
              <a:t>Capitalism</a:t>
            </a:r>
          </a:p>
        </p:txBody>
      </p:sp>
      <p:sp>
        <p:nvSpPr>
          <p:cNvPr id="131" name="Shape 131"/>
          <p:cNvSpPr txBox="1"/>
          <p:nvPr>
            <p:ph idx="1" type="body"/>
          </p:nvPr>
        </p:nvSpPr>
        <p:spPr>
          <a:xfrm>
            <a:off y="1600200" x="457200"/>
            <a:ext cy="4526100" cx="8229600"/>
          </a:xfrm>
          <a:prstGeom prst="rect">
            <a:avLst/>
          </a:prstGeom>
        </p:spPr>
        <p:txBody>
          <a:bodyPr bIns="91425" rIns="91425" lIns="91425" tIns="91425" anchor="t" anchorCtr="0">
            <a:noAutofit/>
          </a:bodyPr>
          <a:lstStyle/>
          <a:p>
            <a:pPr>
              <a:buNone/>
            </a:pPr>
            <a:r>
              <a:rPr lang="en"/>
              <a:t>This is a negative picture meaning that capitalism is going to fail. </a:t>
            </a:r>
          </a:p>
        </p:txBody>
      </p:sp>
      <p:sp>
        <p:nvSpPr>
          <p:cNvPr id="132" name="Shape 132"/>
          <p:cNvSpPr/>
          <p:nvPr/>
        </p:nvSpPr>
        <p:spPr>
          <a:xfrm>
            <a:off y="3772900" x="4004175"/>
            <a:ext cy="2373244" cx="4685620"/>
          </a:xfrm>
          <a:prstGeom prst="rect">
            <a:avLst/>
          </a:prstGeom>
          <a:blipFill>
            <a:blip r:embed="rId3"/>
            <a:stretch>
              <a:fillRect/>
            </a:stretch>
          </a:blipFill>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y="0" x="0"/>
          <a:ext cy="0" cx="0"/>
          <a:chOff y="0" x="0"/>
          <a:chExt cy="0" cx="0"/>
        </a:xfrm>
      </p:grpSpPr>
      <p:sp>
        <p:nvSpPr>
          <p:cNvPr id="137" name="Shape 137"/>
          <p:cNvSpPr txBox="1"/>
          <p:nvPr>
            <p:ph type="title"/>
          </p:nvPr>
        </p:nvSpPr>
        <p:spPr>
          <a:xfrm rot="-303791">
            <a:off y="-19952" x="1177343"/>
            <a:ext cy="1142953" cx="8229612"/>
          </a:xfrm>
          <a:prstGeom prst="rect">
            <a:avLst/>
          </a:prstGeom>
        </p:spPr>
        <p:txBody>
          <a:bodyPr bIns="91425" rIns="91425" lIns="91425" tIns="91425" anchor="ctr" anchorCtr="0">
            <a:noAutofit/>
          </a:bodyPr>
          <a:lstStyle/>
          <a:p>
            <a:pPr>
              <a:buNone/>
            </a:pPr>
            <a:r>
              <a:rPr lang="en"/>
              <a:t>Capitalism</a:t>
            </a:r>
          </a:p>
        </p:txBody>
      </p:sp>
      <p:sp>
        <p:nvSpPr>
          <p:cNvPr id="138" name="Shape 138"/>
          <p:cNvSpPr txBox="1"/>
          <p:nvPr>
            <p:ph idx="1" type="body"/>
          </p:nvPr>
        </p:nvSpPr>
        <p:spPr>
          <a:xfrm>
            <a:off y="1600200" x="457200"/>
            <a:ext cy="4526100" cx="8229600"/>
          </a:xfrm>
          <a:prstGeom prst="rect">
            <a:avLst/>
          </a:prstGeom>
        </p:spPr>
        <p:txBody>
          <a:bodyPr bIns="91425" rIns="91425" lIns="91425" tIns="91425" anchor="t" anchorCtr="0">
            <a:noAutofit/>
          </a:bodyPr>
          <a:lstStyle/>
          <a:p>
            <a:pPr>
              <a:buNone/>
            </a:pPr>
            <a:r>
              <a:rPr lang="en"/>
              <a:t>This shows when Americans finally got the television and were able to market them.</a:t>
            </a:r>
          </a:p>
        </p:txBody>
      </p:sp>
      <p:sp>
        <p:nvSpPr>
          <p:cNvPr id="139" name="Shape 139"/>
          <p:cNvSpPr/>
          <p:nvPr/>
        </p:nvSpPr>
        <p:spPr>
          <a:xfrm>
            <a:off y="3301591" x="4258550"/>
            <a:ext cy="2824709" cx="4428250"/>
          </a:xfrm>
          <a:prstGeom prst="rect">
            <a:avLst/>
          </a:prstGeom>
          <a:blipFill>
            <a:blip r:embed="rId3"/>
            <a:stretch>
              <a:fillRect/>
            </a:stretch>
          </a:blipFill>
        </p:spPr>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y="0" x="0"/>
          <a:ext cy="0" cx="0"/>
          <a:chOff y="0" x="0"/>
          <a:chExt cy="0" cx="0"/>
        </a:xfrm>
      </p:grpSpPr>
      <p:sp>
        <p:nvSpPr>
          <p:cNvPr id="144" name="Shape 144"/>
          <p:cNvSpPr txBox="1"/>
          <p:nvPr>
            <p:ph type="title"/>
          </p:nvPr>
        </p:nvSpPr>
        <p:spPr>
          <a:xfrm rot="-303791">
            <a:off y="-19952" x="1177343"/>
            <a:ext cy="1142953" cx="8229612"/>
          </a:xfrm>
          <a:prstGeom prst="rect">
            <a:avLst/>
          </a:prstGeom>
        </p:spPr>
        <p:txBody>
          <a:bodyPr bIns="91425" rIns="91425" lIns="91425" tIns="91425" anchor="ctr" anchorCtr="0">
            <a:noAutofit/>
          </a:bodyPr>
          <a:lstStyle/>
          <a:p>
            <a:pPr>
              <a:buNone/>
            </a:pPr>
            <a:r>
              <a:rPr lang="en"/>
              <a:t>Communism</a:t>
            </a:r>
          </a:p>
        </p:txBody>
      </p:sp>
      <p:sp>
        <p:nvSpPr>
          <p:cNvPr id="145" name="Shape 145"/>
          <p:cNvSpPr txBox="1"/>
          <p:nvPr>
            <p:ph idx="1" type="body"/>
          </p:nvPr>
        </p:nvSpPr>
        <p:spPr>
          <a:xfrm>
            <a:off y="1483924" x="347309"/>
            <a:ext cy="4526100" cx="8229600"/>
          </a:xfrm>
          <a:prstGeom prst="rect">
            <a:avLst/>
          </a:prstGeom>
        </p:spPr>
        <p:txBody>
          <a:bodyPr bIns="91425" rIns="91425" lIns="91425" tIns="91425" anchor="t" anchorCtr="0">
            <a:noAutofit/>
          </a:bodyPr>
          <a:lstStyle/>
          <a:p>
            <a:pPr rtl="0" lvl="0">
              <a:spcBef>
                <a:spcPts val="0"/>
              </a:spcBef>
              <a:buNone/>
            </a:pPr>
            <a:r>
              <a:rPr lang="en"/>
              <a:t>This picture shows</a:t>
            </a:r>
          </a:p>
          <a:p>
            <a:pPr rtl="0" lvl="0">
              <a:spcBef>
                <a:spcPts val="0"/>
              </a:spcBef>
              <a:buNone/>
            </a:pPr>
            <a:r>
              <a:rPr lang="en"/>
              <a:t>the world being </a:t>
            </a:r>
          </a:p>
          <a:p>
            <a:pPr rtl="0" lvl="0">
              <a:spcBef>
                <a:spcPts val="0"/>
              </a:spcBef>
              <a:buNone/>
            </a:pPr>
            <a:r>
              <a:rPr lang="en"/>
              <a:t>crushed meaning</a:t>
            </a:r>
          </a:p>
          <a:p>
            <a:pPr rtl="0" lvl="0">
              <a:spcBef>
                <a:spcPts val="0"/>
              </a:spcBef>
              <a:buNone/>
            </a:pPr>
            <a:r>
              <a:rPr lang="en"/>
              <a:t>the Russians were</a:t>
            </a:r>
          </a:p>
          <a:p>
            <a:pPr rtl="0" lvl="0">
              <a:spcBef>
                <a:spcPts val="0"/>
              </a:spcBef>
              <a:buNone/>
            </a:pPr>
            <a:r>
              <a:rPr lang="en"/>
              <a:t>trying to overthrow</a:t>
            </a:r>
          </a:p>
          <a:p>
            <a:pPr rtl="0" lvl="0">
              <a:spcBef>
                <a:spcPts val="0"/>
              </a:spcBef>
              <a:buNone/>
            </a:pPr>
            <a:r>
              <a:rPr lang="en"/>
              <a:t>the world during the</a:t>
            </a:r>
          </a:p>
          <a:p>
            <a:pPr rtl="0" lvl="0">
              <a:spcBef>
                <a:spcPts val="0"/>
              </a:spcBef>
              <a:buNone/>
            </a:pPr>
            <a:r>
              <a:rPr lang="en"/>
              <a:t>Arms Race.</a:t>
            </a:r>
          </a:p>
        </p:txBody>
      </p:sp>
      <p:sp>
        <p:nvSpPr>
          <p:cNvPr id="146" name="Shape 146"/>
          <p:cNvSpPr/>
          <p:nvPr/>
        </p:nvSpPr>
        <p:spPr>
          <a:xfrm rot="40842">
            <a:off y="1559587" x="4228386"/>
            <a:ext cy="3738824" cx="4326466"/>
          </a:xfrm>
          <a:prstGeom prst="rect">
            <a:avLst/>
          </a:prstGeom>
          <a:blipFill>
            <a:blip r:embed="rId3"/>
            <a:stretch>
              <a:fillRect/>
            </a:stretch>
          </a:blipFill>
        </p:spPr>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y="0" x="0"/>
          <a:ext cy="0" cx="0"/>
          <a:chOff y="0" x="0"/>
          <a:chExt cy="0" cx="0"/>
        </a:xfrm>
      </p:grpSpPr>
      <p:sp>
        <p:nvSpPr>
          <p:cNvPr id="151" name="Shape 151"/>
          <p:cNvSpPr txBox="1"/>
          <p:nvPr>
            <p:ph type="title"/>
          </p:nvPr>
        </p:nvSpPr>
        <p:spPr>
          <a:xfrm rot="-303791">
            <a:off y="-19952" x="1177343"/>
            <a:ext cy="1142953" cx="8229612"/>
          </a:xfrm>
          <a:prstGeom prst="rect">
            <a:avLst/>
          </a:prstGeom>
        </p:spPr>
        <p:txBody>
          <a:bodyPr bIns="91425" rIns="91425" lIns="91425" tIns="91425" anchor="ctr" anchorCtr="0">
            <a:noAutofit/>
          </a:bodyPr>
          <a:lstStyle/>
          <a:p>
            <a:pPr>
              <a:buNone/>
            </a:pPr>
            <a:r>
              <a:rPr lang="en"/>
              <a:t>Communism</a:t>
            </a:r>
          </a:p>
        </p:txBody>
      </p:sp>
      <p:sp>
        <p:nvSpPr>
          <p:cNvPr id="152" name="Shape 152"/>
          <p:cNvSpPr txBox="1"/>
          <p:nvPr>
            <p:ph idx="1" type="body"/>
          </p:nvPr>
        </p:nvSpPr>
        <p:spPr>
          <a:xfrm>
            <a:off y="1600200" x="457200"/>
            <a:ext cy="4526100" cx="8229600"/>
          </a:xfrm>
          <a:prstGeom prst="rect">
            <a:avLst/>
          </a:prstGeom>
        </p:spPr>
        <p:txBody>
          <a:bodyPr bIns="91425" rIns="91425" lIns="91425" tIns="91425" anchor="t" anchorCtr="0">
            <a:noAutofit/>
          </a:bodyPr>
          <a:lstStyle/>
          <a:p>
            <a:pPr rtl="0" lvl="0">
              <a:buNone/>
            </a:pPr>
            <a:r>
              <a:rPr lang="en"/>
              <a:t>This image </a:t>
            </a:r>
          </a:p>
          <a:p>
            <a:pPr rtl="0" lvl="0">
              <a:buNone/>
            </a:pPr>
            <a:r>
              <a:rPr lang="en"/>
              <a:t>shows how </a:t>
            </a:r>
          </a:p>
          <a:p>
            <a:pPr rtl="0" lvl="0">
              <a:buNone/>
            </a:pPr>
            <a:r>
              <a:rPr lang="en"/>
              <a:t>the USSR </a:t>
            </a:r>
          </a:p>
          <a:p>
            <a:pPr rtl="0" lvl="0">
              <a:buNone/>
            </a:pPr>
            <a:r>
              <a:rPr lang="en"/>
              <a:t>controls the</a:t>
            </a:r>
          </a:p>
          <a:p>
            <a:pPr rtl="0" lvl="0">
              <a:buNone/>
            </a:pPr>
            <a:r>
              <a:rPr lang="en"/>
              <a:t>money flow in</a:t>
            </a:r>
          </a:p>
          <a:p>
            <a:pPr rtl="0" lvl="0">
              <a:buNone/>
            </a:pPr>
            <a:r>
              <a:rPr lang="en"/>
              <a:t>the USSR by </a:t>
            </a:r>
          </a:p>
          <a:p>
            <a:pPr rtl="0" lvl="0">
              <a:buNone/>
            </a:pPr>
            <a:r>
              <a:rPr lang="en"/>
              <a:t>controlling the country forcefully.</a:t>
            </a:r>
          </a:p>
        </p:txBody>
      </p:sp>
      <p:sp>
        <p:nvSpPr>
          <p:cNvPr id="153" name="Shape 153"/>
          <p:cNvSpPr/>
          <p:nvPr/>
        </p:nvSpPr>
        <p:spPr>
          <a:xfrm>
            <a:off y="1600200" x="3330950"/>
            <a:ext cy="3305153" cx="5392100"/>
          </a:xfrm>
          <a:prstGeom prst="rect">
            <a:avLst/>
          </a:prstGeom>
          <a:blipFill>
            <a:blip r:embed="rId3"/>
            <a:stretch>
              <a:fillRect/>
            </a:stretch>
          </a:blipFill>
        </p:spPr>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y="0" x="0"/>
          <a:ext cy="0" cx="0"/>
          <a:chOff y="0" x="0"/>
          <a:chExt cy="0" cx="0"/>
        </a:xfrm>
      </p:grpSpPr>
      <p:sp>
        <p:nvSpPr>
          <p:cNvPr id="158" name="Shape 158"/>
          <p:cNvSpPr txBox="1"/>
          <p:nvPr>
            <p:ph type="title"/>
          </p:nvPr>
        </p:nvSpPr>
        <p:spPr>
          <a:xfrm rot="-303791">
            <a:off y="-19952" x="1177343"/>
            <a:ext cy="1142953" cx="8229612"/>
          </a:xfrm>
          <a:prstGeom prst="rect">
            <a:avLst/>
          </a:prstGeom>
        </p:spPr>
        <p:txBody>
          <a:bodyPr bIns="91425" rIns="91425" lIns="91425" tIns="91425" anchor="ctr" anchorCtr="0">
            <a:noAutofit/>
          </a:bodyPr>
          <a:lstStyle/>
          <a:p>
            <a:pPr>
              <a:buNone/>
            </a:pPr>
            <a:r>
              <a:rPr lang="en"/>
              <a:t>Communism</a:t>
            </a:r>
          </a:p>
        </p:txBody>
      </p:sp>
      <p:sp>
        <p:nvSpPr>
          <p:cNvPr id="159" name="Shape 159"/>
          <p:cNvSpPr txBox="1"/>
          <p:nvPr>
            <p:ph idx="1" type="body"/>
          </p:nvPr>
        </p:nvSpPr>
        <p:spPr>
          <a:xfrm>
            <a:off y="1600200" x="457200"/>
            <a:ext cy="4526100" cx="8229600"/>
          </a:xfrm>
          <a:prstGeom prst="rect">
            <a:avLst/>
          </a:prstGeom>
        </p:spPr>
        <p:txBody>
          <a:bodyPr bIns="91425" rIns="91425" lIns="91425" tIns="91425" anchor="t" anchorCtr="0">
            <a:noAutofit/>
          </a:bodyPr>
          <a:lstStyle/>
          <a:p>
            <a:pPr rtl="0" lvl="0">
              <a:buNone/>
            </a:pPr>
            <a:r>
              <a:rPr lang="en"/>
              <a:t>This image shows</a:t>
            </a:r>
          </a:p>
          <a:p>
            <a:pPr rtl="0" lvl="0">
              <a:buNone/>
            </a:pPr>
            <a:r>
              <a:rPr lang="en"/>
              <a:t>communism trying to</a:t>
            </a:r>
          </a:p>
          <a:p>
            <a:pPr rtl="0" lvl="0">
              <a:buNone/>
            </a:pPr>
            <a:r>
              <a:rPr lang="en"/>
              <a:t>overthrow America's</a:t>
            </a:r>
          </a:p>
          <a:p>
            <a:pPr>
              <a:buNone/>
            </a:pPr>
            <a:r>
              <a:rPr lang="en"/>
              <a:t>democracy.</a:t>
            </a:r>
          </a:p>
        </p:txBody>
      </p:sp>
      <p:sp>
        <p:nvSpPr>
          <p:cNvPr id="160" name="Shape 160"/>
          <p:cNvSpPr/>
          <p:nvPr/>
        </p:nvSpPr>
        <p:spPr>
          <a:xfrm>
            <a:off y="1637362" x="4613791"/>
            <a:ext cy="4456375" cx="4073008"/>
          </a:xfrm>
          <a:prstGeom prst="rect">
            <a:avLst/>
          </a:prstGeom>
          <a:blipFill>
            <a:blip r:embed="rId3"/>
            <a:stretch>
              <a:fillRect/>
            </a:stretch>
          </a:blipFill>
        </p:spPr>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y="0" x="0"/>
          <a:ext cy="0" cx="0"/>
          <a:chOff y="0" x="0"/>
          <a:chExt cy="0" cx="0"/>
        </a:xfrm>
      </p:grpSpPr>
      <p:sp>
        <p:nvSpPr>
          <p:cNvPr id="165" name="Shape 165"/>
          <p:cNvSpPr txBox="1"/>
          <p:nvPr>
            <p:ph type="title"/>
          </p:nvPr>
        </p:nvSpPr>
        <p:spPr>
          <a:xfrm rot="-303791">
            <a:off y="-19952" x="1177343"/>
            <a:ext cy="1142953" cx="8229612"/>
          </a:xfrm>
          <a:prstGeom prst="rect">
            <a:avLst/>
          </a:prstGeom>
        </p:spPr>
        <p:txBody>
          <a:bodyPr bIns="91425" rIns="91425" lIns="91425" tIns="91425" anchor="ctr" anchorCtr="0">
            <a:noAutofit/>
          </a:bodyPr>
          <a:lstStyle/>
          <a:p>
            <a:pPr>
              <a:buNone/>
            </a:pPr>
            <a:r>
              <a:rPr lang="en"/>
              <a:t>Communism</a:t>
            </a:r>
          </a:p>
        </p:txBody>
      </p:sp>
      <p:sp>
        <p:nvSpPr>
          <p:cNvPr id="166" name="Shape 166"/>
          <p:cNvSpPr txBox="1"/>
          <p:nvPr>
            <p:ph idx="1" type="body"/>
          </p:nvPr>
        </p:nvSpPr>
        <p:spPr>
          <a:xfrm>
            <a:off y="1600200" x="457200"/>
            <a:ext cy="4526100" cx="8229600"/>
          </a:xfrm>
          <a:prstGeom prst="rect">
            <a:avLst/>
          </a:prstGeom>
        </p:spPr>
        <p:txBody>
          <a:bodyPr bIns="91425" rIns="91425" lIns="91425" tIns="91425" anchor="t" anchorCtr="0">
            <a:noAutofit/>
          </a:bodyPr>
          <a:lstStyle/>
          <a:p>
            <a:pPr rtl="0" lvl="0">
              <a:buNone/>
            </a:pPr>
            <a:r>
              <a:rPr lang="en"/>
              <a:t>This shows the </a:t>
            </a:r>
          </a:p>
          <a:p>
            <a:pPr rtl="0" lvl="0">
              <a:buNone/>
            </a:pPr>
            <a:r>
              <a:rPr lang="en"/>
              <a:t>Russians controlling</a:t>
            </a:r>
          </a:p>
          <a:p>
            <a:pPr rtl="0" lvl="0">
              <a:buNone/>
            </a:pPr>
            <a:r>
              <a:rPr lang="en"/>
              <a:t>it's country by</a:t>
            </a:r>
          </a:p>
          <a:p>
            <a:pPr>
              <a:buNone/>
            </a:pPr>
            <a:r>
              <a:rPr lang="en"/>
              <a:t>force.</a:t>
            </a:r>
          </a:p>
        </p:txBody>
      </p:sp>
      <p:sp>
        <p:nvSpPr>
          <p:cNvPr id="167" name="Shape 167"/>
          <p:cNvSpPr/>
          <p:nvPr/>
        </p:nvSpPr>
        <p:spPr>
          <a:xfrm>
            <a:off y="1600200" x="3904787"/>
            <a:ext cy="3151237" cx="4782012"/>
          </a:xfrm>
          <a:prstGeom prst="rect">
            <a:avLst/>
          </a:prstGeom>
          <a:blipFill>
            <a:blip r:embed="rId3"/>
            <a:stretch>
              <a:fillRect/>
            </a:stretch>
          </a:blipFill>
        </p:spPr>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y="0" x="0"/>
          <a:ext cy="0" cx="0"/>
          <a:chOff y="0" x="0"/>
          <a:chExt cy="0" cx="0"/>
        </a:xfrm>
      </p:grpSpPr>
      <p:sp>
        <p:nvSpPr>
          <p:cNvPr id="172" name="Shape 172"/>
          <p:cNvSpPr txBox="1"/>
          <p:nvPr>
            <p:ph type="title"/>
          </p:nvPr>
        </p:nvSpPr>
        <p:spPr>
          <a:xfrm rot="-303791">
            <a:off y="-19952" x="1177343"/>
            <a:ext cy="1142953" cx="8229612"/>
          </a:xfrm>
          <a:prstGeom prst="rect">
            <a:avLst/>
          </a:prstGeom>
        </p:spPr>
        <p:txBody>
          <a:bodyPr bIns="91425" rIns="91425" lIns="91425" tIns="91425" anchor="ctr" anchorCtr="0">
            <a:noAutofit/>
          </a:bodyPr>
          <a:lstStyle/>
          <a:p>
            <a:pPr>
              <a:buNone/>
            </a:pPr>
            <a:r>
              <a:rPr lang="en"/>
              <a:t>Communism</a:t>
            </a:r>
          </a:p>
        </p:txBody>
      </p:sp>
      <p:sp>
        <p:nvSpPr>
          <p:cNvPr id="173" name="Shape 173"/>
          <p:cNvSpPr txBox="1"/>
          <p:nvPr>
            <p:ph idx="1" type="body"/>
          </p:nvPr>
        </p:nvSpPr>
        <p:spPr>
          <a:xfrm>
            <a:off y="1600200" x="457200"/>
            <a:ext cy="4526100" cx="8229600"/>
          </a:xfrm>
          <a:prstGeom prst="rect">
            <a:avLst/>
          </a:prstGeom>
        </p:spPr>
        <p:txBody>
          <a:bodyPr bIns="91425" rIns="91425" lIns="91425" tIns="91425" anchor="t" anchorCtr="0">
            <a:noAutofit/>
          </a:bodyPr>
          <a:lstStyle/>
          <a:p>
            <a:pPr>
              <a:buNone/>
            </a:pPr>
            <a:r>
              <a:rPr lang="en"/>
              <a:t>This is showing that communism is the same as being a Nazi.</a:t>
            </a:r>
          </a:p>
        </p:txBody>
      </p:sp>
      <p:sp>
        <p:nvSpPr>
          <p:cNvPr id="174" name="Shape 174"/>
          <p:cNvSpPr/>
          <p:nvPr/>
        </p:nvSpPr>
        <p:spPr>
          <a:xfrm>
            <a:off y="3700715" x="457200"/>
            <a:ext cy="2425584" cx="8223516"/>
          </a:xfrm>
          <a:prstGeom prst="rect">
            <a:avLst/>
          </a:prstGeom>
          <a:blipFill>
            <a:blip r:embed="rId3"/>
            <a:stretch>
              <a:fillRect/>
            </a:stretch>
          </a:blipFill>
        </p:spPr>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y="0" x="0"/>
          <a:ext cy="0" cx="0"/>
          <a:chOff y="0" x="0"/>
          <a:chExt cy="0" cx="0"/>
        </a:xfrm>
      </p:grpSpPr>
      <p:sp>
        <p:nvSpPr>
          <p:cNvPr id="179" name="Shape 179"/>
          <p:cNvSpPr txBox="1"/>
          <p:nvPr>
            <p:ph type="title"/>
          </p:nvPr>
        </p:nvSpPr>
        <p:spPr>
          <a:xfrm rot="-303791">
            <a:off y="-19952" x="1177343"/>
            <a:ext cy="1142953" cx="8229612"/>
          </a:xfrm>
          <a:prstGeom prst="rect">
            <a:avLst/>
          </a:prstGeom>
        </p:spPr>
        <p:txBody>
          <a:bodyPr bIns="91425" rIns="91425" lIns="91425" tIns="91425" anchor="ctr" anchorCtr="0">
            <a:noAutofit/>
          </a:bodyPr>
          <a:lstStyle/>
          <a:p>
            <a:pPr>
              <a:buNone/>
            </a:pPr>
            <a:r>
              <a:rPr lang="en"/>
              <a:t>Communism</a:t>
            </a:r>
          </a:p>
        </p:txBody>
      </p:sp>
      <p:sp>
        <p:nvSpPr>
          <p:cNvPr id="180" name="Shape 180"/>
          <p:cNvSpPr txBox="1"/>
          <p:nvPr>
            <p:ph idx="1" type="body"/>
          </p:nvPr>
        </p:nvSpPr>
        <p:spPr>
          <a:xfrm>
            <a:off y="1600200" x="457200"/>
            <a:ext cy="4526100" cx="8229600"/>
          </a:xfrm>
          <a:prstGeom prst="rect">
            <a:avLst/>
          </a:prstGeom>
        </p:spPr>
        <p:txBody>
          <a:bodyPr bIns="91425" rIns="91425" lIns="91425" tIns="91425" anchor="t" anchorCtr="0">
            <a:noAutofit/>
          </a:bodyPr>
          <a:lstStyle/>
          <a:p>
            <a:pPr rtl="0" lvl="0">
              <a:buNone/>
            </a:pPr>
            <a:r>
              <a:rPr lang="en"/>
              <a:t>This shows the</a:t>
            </a:r>
          </a:p>
          <a:p>
            <a:pPr rtl="0" lvl="0">
              <a:buNone/>
            </a:pPr>
            <a:r>
              <a:rPr lang="en"/>
              <a:t>Russian hammer</a:t>
            </a:r>
          </a:p>
          <a:p>
            <a:pPr rtl="0" lvl="0">
              <a:buNone/>
            </a:pPr>
            <a:r>
              <a:rPr lang="en"/>
              <a:t>and sickle inside the </a:t>
            </a:r>
          </a:p>
          <a:p>
            <a:pPr rtl="0" lvl="0">
              <a:buNone/>
            </a:pPr>
            <a:r>
              <a:rPr lang="en"/>
              <a:t>pentagram to show</a:t>
            </a:r>
          </a:p>
          <a:p>
            <a:pPr>
              <a:buNone/>
            </a:pPr>
            <a:r>
              <a:rPr lang="en"/>
              <a:t>communism is evil.</a:t>
            </a:r>
          </a:p>
        </p:txBody>
      </p:sp>
      <p:sp>
        <p:nvSpPr>
          <p:cNvPr id="181" name="Shape 181"/>
          <p:cNvSpPr/>
          <p:nvPr/>
        </p:nvSpPr>
        <p:spPr>
          <a:xfrm>
            <a:off y="1600200" x="4063424"/>
            <a:ext cy="3827753" cx="5080437"/>
          </a:xfrm>
          <a:prstGeom prst="rect">
            <a:avLst/>
          </a:prstGeom>
          <a:blipFill>
            <a:blip r:embed="rId3"/>
            <a:stretch>
              <a:fillRect/>
            </a:stretch>
          </a:blipFill>
        </p:spPr>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y="0" x="0"/>
          <a:ext cy="0" cx="0"/>
          <a:chOff y="0" x="0"/>
          <a:chExt cy="0" cx="0"/>
        </a:xfrm>
      </p:grpSpPr>
      <p:sp>
        <p:nvSpPr>
          <p:cNvPr id="186" name="Shape 186"/>
          <p:cNvSpPr txBox="1"/>
          <p:nvPr>
            <p:ph type="title"/>
          </p:nvPr>
        </p:nvSpPr>
        <p:spPr>
          <a:xfrm rot="-303791">
            <a:off y="-19952" x="1177343"/>
            <a:ext cy="1142953" cx="8229612"/>
          </a:xfrm>
          <a:prstGeom prst="rect">
            <a:avLst/>
          </a:prstGeom>
        </p:spPr>
        <p:txBody>
          <a:bodyPr bIns="91425" rIns="91425" lIns="91425" tIns="91425" anchor="ctr" anchorCtr="0">
            <a:noAutofit/>
          </a:bodyPr>
          <a:lstStyle/>
          <a:p>
            <a:pPr>
              <a:buNone/>
            </a:pPr>
            <a:r>
              <a:rPr lang="en"/>
              <a:t>Communism</a:t>
            </a:r>
          </a:p>
        </p:txBody>
      </p:sp>
      <p:sp>
        <p:nvSpPr>
          <p:cNvPr id="187" name="Shape 187"/>
          <p:cNvSpPr txBox="1"/>
          <p:nvPr>
            <p:ph idx="1" type="body"/>
          </p:nvPr>
        </p:nvSpPr>
        <p:spPr>
          <a:xfrm>
            <a:off y="1600200" x="457200"/>
            <a:ext cy="4526100" cx="8229600"/>
          </a:xfrm>
          <a:prstGeom prst="rect">
            <a:avLst/>
          </a:prstGeom>
        </p:spPr>
        <p:txBody>
          <a:bodyPr bIns="91425" rIns="91425" lIns="91425" tIns="91425" anchor="t" anchorCtr="0">
            <a:noAutofit/>
          </a:bodyPr>
          <a:lstStyle/>
          <a:p>
            <a:pPr rtl="0" lvl="0">
              <a:buNone/>
            </a:pPr>
            <a:r>
              <a:rPr lang="en"/>
              <a:t>This shows how</a:t>
            </a:r>
          </a:p>
          <a:p>
            <a:pPr rtl="0" lvl="0">
              <a:buNone/>
            </a:pPr>
            <a:r>
              <a:rPr lang="en"/>
              <a:t>the Russians</a:t>
            </a:r>
          </a:p>
          <a:p>
            <a:pPr rtl="0" lvl="0">
              <a:buNone/>
            </a:pPr>
            <a:r>
              <a:rPr lang="en"/>
              <a:t>control the money</a:t>
            </a:r>
          </a:p>
          <a:p>
            <a:pPr rtl="0" lvl="0">
              <a:buNone/>
            </a:pPr>
            <a:r>
              <a:rPr lang="en"/>
              <a:t>in its country.</a:t>
            </a:r>
          </a:p>
        </p:txBody>
      </p:sp>
      <p:sp>
        <p:nvSpPr>
          <p:cNvPr id="188" name="Shape 188"/>
          <p:cNvSpPr/>
          <p:nvPr/>
        </p:nvSpPr>
        <p:spPr>
          <a:xfrm>
            <a:off y="1635543" x="3726213"/>
            <a:ext cy="4490756" cx="5075686"/>
          </a:xfrm>
          <a:prstGeom prst="rect">
            <a:avLst/>
          </a:prstGeom>
          <a:blipFill>
            <a:blip r:embed="rId3"/>
            <a:stretch>
              <a:fillRect/>
            </a:stretch>
          </a:blipFill>
        </p:spPr>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y="0" x="0"/>
          <a:ext cy="0" cx="0"/>
          <a:chOff y="0" x="0"/>
          <a:chExt cy="0" cx="0"/>
        </a:xfrm>
      </p:grpSpPr>
      <p:sp>
        <p:nvSpPr>
          <p:cNvPr id="193" name="Shape 193"/>
          <p:cNvSpPr txBox="1"/>
          <p:nvPr>
            <p:ph type="title"/>
          </p:nvPr>
        </p:nvSpPr>
        <p:spPr>
          <a:xfrm rot="-303791">
            <a:off y="-19952" x="1177343"/>
            <a:ext cy="1142953" cx="8229612"/>
          </a:xfrm>
          <a:prstGeom prst="rect">
            <a:avLst/>
          </a:prstGeom>
        </p:spPr>
        <p:txBody>
          <a:bodyPr bIns="91425" rIns="91425" lIns="91425" tIns="91425" anchor="ctr" anchorCtr="0">
            <a:noAutofit/>
          </a:bodyPr>
          <a:lstStyle/>
          <a:p>
            <a:pPr>
              <a:buNone/>
            </a:pPr>
            <a:r>
              <a:rPr lang="en"/>
              <a:t>Democracy</a:t>
            </a:r>
          </a:p>
        </p:txBody>
      </p:sp>
      <p:sp>
        <p:nvSpPr>
          <p:cNvPr id="194" name="Shape 194"/>
          <p:cNvSpPr/>
          <p:nvPr/>
        </p:nvSpPr>
        <p:spPr>
          <a:xfrm>
            <a:off y="1314775" x="4462850"/>
            <a:ext cy="4000500" cx="4000500"/>
          </a:xfrm>
          <a:prstGeom prst="rect">
            <a:avLst/>
          </a:prstGeom>
          <a:blipFill>
            <a:blip r:embed="rId3"/>
            <a:stretch>
              <a:fillRect/>
            </a:stretch>
          </a:blipFill>
        </p:spPr>
      </p:sp>
      <p:sp>
        <p:nvSpPr>
          <p:cNvPr id="195" name="Shape 195"/>
          <p:cNvSpPr txBox="1"/>
          <p:nvPr/>
        </p:nvSpPr>
        <p:spPr>
          <a:xfrm>
            <a:off y="1781600" x="637125"/>
            <a:ext cy="4212299" cx="3327299"/>
          </a:xfrm>
          <a:prstGeom prst="rect">
            <a:avLst/>
          </a:prstGeom>
          <a:noFill/>
        </p:spPr>
        <p:txBody>
          <a:bodyPr bIns="91425" rIns="91425" lIns="91425" tIns="91425" anchor="t" anchorCtr="0">
            <a:noAutofit/>
          </a:bodyPr>
          <a:lstStyle/>
          <a:p>
            <a:pPr>
              <a:buNone/>
            </a:pPr>
            <a:r>
              <a:rPr b="1" sz="1800" lang="en">
                <a:solidFill>
                  <a:srgbClr val="FFFFFF"/>
                </a:solidFill>
                <a:latin typeface="Syncopate"/>
                <a:ea typeface="Syncopate"/>
                <a:cs typeface="Syncopate"/>
                <a:sym typeface="Syncopate"/>
              </a:rPr>
              <a:t>The world comes together.Everyone gets in a say in the laws and who becomes their "dictator" or as we know today the president. Everyone makes decisions together not just one person makes the decisions for everyone.</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y="0" x="0"/>
          <a:ext cy="0" cx="0"/>
          <a:chOff y="0" x="0"/>
          <a:chExt cy="0" cx="0"/>
        </a:xfrm>
      </p:grpSpPr>
      <p:sp>
        <p:nvSpPr>
          <p:cNvPr id="74" name="Shape 74"/>
          <p:cNvSpPr txBox="1"/>
          <p:nvPr>
            <p:ph type="title"/>
          </p:nvPr>
        </p:nvSpPr>
        <p:spPr>
          <a:xfrm rot="-303791">
            <a:off y="-19952" x="1177343"/>
            <a:ext cy="1142953" cx="8229612"/>
          </a:xfrm>
          <a:prstGeom prst="rect">
            <a:avLst/>
          </a:prstGeom>
        </p:spPr>
        <p:txBody>
          <a:bodyPr bIns="91425" rIns="91425" lIns="91425" tIns="91425" anchor="ctr" anchorCtr="0">
            <a:noAutofit/>
          </a:bodyPr>
          <a:lstStyle/>
          <a:p>
            <a:pPr>
              <a:buNone/>
            </a:pPr>
            <a:r>
              <a:rPr lang="en"/>
              <a:t>Capitalism</a:t>
            </a:r>
          </a:p>
        </p:txBody>
      </p:sp>
      <p:sp>
        <p:nvSpPr>
          <p:cNvPr id="75" name="Shape 75"/>
          <p:cNvSpPr txBox="1"/>
          <p:nvPr>
            <p:ph idx="1" type="body"/>
          </p:nvPr>
        </p:nvSpPr>
        <p:spPr>
          <a:xfrm>
            <a:off y="1600200" x="457200"/>
            <a:ext cy="4526100" cx="8229600"/>
          </a:xfrm>
          <a:prstGeom prst="rect">
            <a:avLst/>
          </a:prstGeom>
        </p:spPr>
        <p:txBody>
          <a:bodyPr bIns="91425" rIns="91425" lIns="91425" tIns="91425" anchor="t" anchorCtr="0">
            <a:noAutofit/>
          </a:bodyPr>
          <a:lstStyle/>
          <a:p>
            <a:pPr rtl="0" lvl="0">
              <a:buNone/>
            </a:pPr>
            <a:r>
              <a:rPr lang="en"/>
              <a:t>
</a:t>
            </a:r>
          </a:p>
          <a:p>
            <a:r>
              <a:t/>
            </a:r>
          </a:p>
          <a:p>
            <a:r>
              <a:t/>
            </a:r>
          </a:p>
          <a:p>
            <a:r>
              <a:t/>
            </a:r>
          </a:p>
          <a:p>
            <a:pPr>
              <a:buNone/>
            </a:pPr>
            <a:r>
              <a:rPr lang="en"/>
              <a:t>This flag represents the Americans and the USSR.</a:t>
            </a:r>
          </a:p>
        </p:txBody>
      </p:sp>
      <p:sp>
        <p:nvSpPr>
          <p:cNvPr id="76" name="Shape 76"/>
          <p:cNvSpPr/>
          <p:nvPr/>
        </p:nvSpPr>
        <p:spPr>
          <a:xfrm>
            <a:off y="1175603" x="575200"/>
            <a:ext cy="3043775" cx="8392352"/>
          </a:xfrm>
          <a:prstGeom prst="rect">
            <a:avLst/>
          </a:prstGeom>
          <a:blipFill>
            <a:blip r:embed="rId3"/>
            <a:stretch>
              <a:fillRect/>
            </a:stretch>
          </a:blipFill>
        </p:spPr>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y="0" x="0"/>
          <a:ext cy="0" cx="0"/>
          <a:chOff y="0" x="0"/>
          <a:chExt cy="0" cx="0"/>
        </a:xfrm>
      </p:grpSpPr>
      <p:sp>
        <p:nvSpPr>
          <p:cNvPr id="200" name="Shape 200"/>
          <p:cNvSpPr txBox="1"/>
          <p:nvPr>
            <p:ph type="title"/>
          </p:nvPr>
        </p:nvSpPr>
        <p:spPr>
          <a:xfrm rot="-303791">
            <a:off y="-19952" x="1177343"/>
            <a:ext cy="1142953" cx="8229612"/>
          </a:xfrm>
          <a:prstGeom prst="rect">
            <a:avLst/>
          </a:prstGeom>
        </p:spPr>
        <p:txBody>
          <a:bodyPr bIns="91425" rIns="91425" lIns="91425" tIns="91425" anchor="ctr" anchorCtr="0">
            <a:noAutofit/>
          </a:bodyPr>
          <a:lstStyle/>
          <a:p>
            <a:pPr>
              <a:buNone/>
            </a:pPr>
            <a:r>
              <a:rPr lang="en"/>
              <a:t>Democracy </a:t>
            </a:r>
          </a:p>
        </p:txBody>
      </p:sp>
      <p:sp>
        <p:nvSpPr>
          <p:cNvPr id="201" name="Shape 201"/>
          <p:cNvSpPr txBox="1"/>
          <p:nvPr>
            <p:ph idx="1" type="body"/>
          </p:nvPr>
        </p:nvSpPr>
        <p:spPr>
          <a:xfrm>
            <a:off y="1387825" x="445400"/>
            <a:ext cy="4868399" cx="3569100"/>
          </a:xfrm>
          <a:prstGeom prst="rect">
            <a:avLst/>
          </a:prstGeom>
        </p:spPr>
        <p:txBody>
          <a:bodyPr bIns="91425" rIns="91425" lIns="91425" tIns="91425" anchor="t" anchorCtr="0">
            <a:noAutofit/>
          </a:bodyPr>
          <a:lstStyle/>
          <a:p>
            <a:pPr rtl="0" lvl="0">
              <a:buNone/>
            </a:pPr>
            <a:r>
              <a:rPr b="1" lang="en" i="1">
                <a:latin typeface="Syncopate"/>
                <a:ea typeface="Syncopate"/>
                <a:cs typeface="Syncopate"/>
                <a:sym typeface="Syncopate"/>
              </a:rPr>
              <a:t>Everyone,</a:t>
            </a:r>
          </a:p>
          <a:p>
            <a:pPr>
              <a:buNone/>
            </a:pPr>
            <a:r>
              <a:rPr b="1" sz="2400" lang="en">
                <a:latin typeface="Syncopate"/>
                <a:ea typeface="Syncopate"/>
                <a:cs typeface="Syncopate"/>
                <a:sym typeface="Syncopate"/>
              </a:rPr>
              <a:t>gets the right to vote in a democracy government. Your opinion will be heard.</a:t>
            </a:r>
          </a:p>
        </p:txBody>
      </p:sp>
      <p:sp>
        <p:nvSpPr>
          <p:cNvPr id="202" name="Shape 202"/>
          <p:cNvSpPr/>
          <p:nvPr/>
        </p:nvSpPr>
        <p:spPr>
          <a:xfrm>
            <a:off y="1531124" x="4309713"/>
            <a:ext cy="3691091" cx="4731036"/>
          </a:xfrm>
          <a:prstGeom prst="rect">
            <a:avLst/>
          </a:prstGeom>
          <a:blipFill>
            <a:blip r:embed="rId3"/>
            <a:stretch>
              <a:fillRect/>
            </a:stretch>
          </a:blipFill>
        </p:spPr>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y="0" x="0"/>
          <a:ext cy="0" cx="0"/>
          <a:chOff y="0" x="0"/>
          <a:chExt cy="0" cx="0"/>
        </a:xfrm>
      </p:grpSpPr>
      <p:sp>
        <p:nvSpPr>
          <p:cNvPr id="207" name="Shape 207"/>
          <p:cNvSpPr txBox="1"/>
          <p:nvPr>
            <p:ph type="title"/>
          </p:nvPr>
        </p:nvSpPr>
        <p:spPr>
          <a:xfrm rot="-303791">
            <a:off y="-19952" x="1177343"/>
            <a:ext cy="1142953" cx="8229612"/>
          </a:xfrm>
          <a:prstGeom prst="rect">
            <a:avLst/>
          </a:prstGeom>
        </p:spPr>
        <p:txBody>
          <a:bodyPr bIns="91425" rIns="91425" lIns="91425" tIns="91425" anchor="ctr" anchorCtr="0">
            <a:noAutofit/>
          </a:bodyPr>
          <a:lstStyle/>
          <a:p>
            <a:pPr>
              <a:buNone/>
            </a:pPr>
            <a:r>
              <a:rPr lang="en"/>
              <a:t>Democracy</a:t>
            </a:r>
          </a:p>
        </p:txBody>
      </p:sp>
      <p:sp>
        <p:nvSpPr>
          <p:cNvPr id="208" name="Shape 208"/>
          <p:cNvSpPr txBox="1"/>
          <p:nvPr>
            <p:ph idx="1" type="body"/>
          </p:nvPr>
        </p:nvSpPr>
        <p:spPr>
          <a:xfrm>
            <a:off y="1600200" x="457200"/>
            <a:ext cy="4526100" cx="8229600"/>
          </a:xfrm>
          <a:prstGeom prst="rect">
            <a:avLst/>
          </a:prstGeom>
        </p:spPr>
        <p:txBody>
          <a:bodyPr bIns="91425" rIns="91425" lIns="91425" tIns="91425" anchor="t" anchorCtr="0">
            <a:noAutofit/>
          </a:bodyPr>
          <a:lstStyle/>
          <a:p>
            <a:pPr rtl="0" lvl="0">
              <a:buNone/>
            </a:pPr>
            <a:r>
              <a:rPr lang="en"/>
              <a:t>This is showing how </a:t>
            </a:r>
          </a:p>
          <a:p>
            <a:pPr rtl="0" lvl="0">
              <a:buNone/>
            </a:pPr>
            <a:r>
              <a:rPr lang="en"/>
              <a:t>people are embracing </a:t>
            </a:r>
          </a:p>
          <a:p>
            <a:pPr>
              <a:buNone/>
            </a:pPr>
            <a:r>
              <a:rPr lang="en"/>
              <a:t>democracy.</a:t>
            </a:r>
          </a:p>
        </p:txBody>
      </p:sp>
      <p:sp>
        <p:nvSpPr>
          <p:cNvPr id="209" name="Shape 209"/>
          <p:cNvSpPr/>
          <p:nvPr/>
        </p:nvSpPr>
        <p:spPr>
          <a:xfrm>
            <a:off y="1770050" x="4460280"/>
            <a:ext cy="3519421" cx="4226520"/>
          </a:xfrm>
          <a:prstGeom prst="rect">
            <a:avLst/>
          </a:prstGeom>
          <a:blipFill>
            <a:blip r:embed="rId3"/>
            <a:stretch>
              <a:fillRect/>
            </a:stretch>
          </a:blipFill>
        </p:spPr>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y="0" x="0"/>
          <a:ext cy="0" cx="0"/>
          <a:chOff y="0" x="0"/>
          <a:chExt cy="0" cx="0"/>
        </a:xfrm>
      </p:grpSpPr>
      <p:sp>
        <p:nvSpPr>
          <p:cNvPr id="214" name="Shape 214"/>
          <p:cNvSpPr txBox="1"/>
          <p:nvPr>
            <p:ph type="title"/>
          </p:nvPr>
        </p:nvSpPr>
        <p:spPr>
          <a:xfrm rot="-303791">
            <a:off y="-19952" x="1177343"/>
            <a:ext cy="1142953" cx="8229612"/>
          </a:xfrm>
          <a:prstGeom prst="rect">
            <a:avLst/>
          </a:prstGeom>
        </p:spPr>
        <p:txBody>
          <a:bodyPr bIns="91425" rIns="91425" lIns="91425" tIns="91425" anchor="ctr" anchorCtr="0">
            <a:noAutofit/>
          </a:bodyPr>
          <a:lstStyle/>
          <a:p>
            <a:pPr>
              <a:buNone/>
            </a:pPr>
            <a:r>
              <a:rPr lang="en"/>
              <a:t>Democracy</a:t>
            </a:r>
          </a:p>
        </p:txBody>
      </p:sp>
      <p:sp>
        <p:nvSpPr>
          <p:cNvPr id="215" name="Shape 215"/>
          <p:cNvSpPr/>
          <p:nvPr/>
        </p:nvSpPr>
        <p:spPr>
          <a:xfrm>
            <a:off y="1094896" x="4533500"/>
            <a:ext cy="5559380" cx="4547725"/>
          </a:xfrm>
          <a:prstGeom prst="rect">
            <a:avLst/>
          </a:prstGeom>
          <a:blipFill>
            <a:blip r:embed="rId3"/>
            <a:stretch>
              <a:fillRect/>
            </a:stretch>
          </a:blipFill>
        </p:spPr>
      </p:sp>
      <p:sp>
        <p:nvSpPr>
          <p:cNvPr id="216" name="Shape 216"/>
          <p:cNvSpPr txBox="1"/>
          <p:nvPr/>
        </p:nvSpPr>
        <p:spPr>
          <a:xfrm>
            <a:off y="1389524" x="401150"/>
            <a:ext cy="5097000" cx="3787500"/>
          </a:xfrm>
          <a:prstGeom prst="rect">
            <a:avLst/>
          </a:prstGeom>
          <a:noFill/>
        </p:spPr>
        <p:txBody>
          <a:bodyPr bIns="91425" rIns="91425" lIns="91425" tIns="91425" anchor="t" anchorCtr="0">
            <a:noAutofit/>
          </a:bodyPr>
          <a:lstStyle/>
          <a:p>
            <a:pPr>
              <a:buNone/>
            </a:pPr>
            <a:r>
              <a:rPr sz="3000" lang="en">
                <a:solidFill>
                  <a:schemeClr val="lt2"/>
                </a:solidFill>
                <a:latin typeface="Trebuchet MS"/>
                <a:ea typeface="Trebuchet MS"/>
                <a:cs typeface="Trebuchet MS"/>
                <a:sym typeface="Trebuchet MS"/>
              </a:rPr>
              <a:t>This shows people clearing the rocky way to achieving democracy.</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y="0" x="0"/>
          <a:ext cy="0" cx="0"/>
          <a:chOff y="0" x="0"/>
          <a:chExt cy="0" cx="0"/>
        </a:xfrm>
      </p:grpSpPr>
      <p:sp>
        <p:nvSpPr>
          <p:cNvPr id="221" name="Shape 221"/>
          <p:cNvSpPr txBox="1"/>
          <p:nvPr>
            <p:ph type="title"/>
          </p:nvPr>
        </p:nvSpPr>
        <p:spPr>
          <a:xfrm rot="-303791">
            <a:off y="-19952" x="1177343"/>
            <a:ext cy="1142953" cx="8229612"/>
          </a:xfrm>
          <a:prstGeom prst="rect">
            <a:avLst/>
          </a:prstGeom>
        </p:spPr>
        <p:txBody>
          <a:bodyPr bIns="91425" rIns="91425" lIns="91425" tIns="91425" anchor="ctr" anchorCtr="0">
            <a:noAutofit/>
          </a:bodyPr>
          <a:lstStyle/>
          <a:p>
            <a:pPr>
              <a:buNone/>
            </a:pPr>
            <a:r>
              <a:rPr lang="en"/>
              <a:t>Democracy</a:t>
            </a:r>
          </a:p>
        </p:txBody>
      </p:sp>
      <p:sp>
        <p:nvSpPr>
          <p:cNvPr id="222" name="Shape 222"/>
          <p:cNvSpPr/>
          <p:nvPr/>
        </p:nvSpPr>
        <p:spPr>
          <a:xfrm>
            <a:off y="1550261" x="3739190"/>
            <a:ext cy="3894427" cx="5133867"/>
          </a:xfrm>
          <a:prstGeom prst="rect">
            <a:avLst/>
          </a:prstGeom>
          <a:blipFill>
            <a:blip r:embed="rId3"/>
            <a:stretch>
              <a:fillRect/>
            </a:stretch>
          </a:blipFill>
        </p:spPr>
      </p:sp>
      <p:sp>
        <p:nvSpPr>
          <p:cNvPr id="223" name="Shape 223"/>
          <p:cNvSpPr txBox="1"/>
          <p:nvPr/>
        </p:nvSpPr>
        <p:spPr>
          <a:xfrm>
            <a:off y="1463050" x="212375"/>
            <a:ext cy="4755000" cx="3433500"/>
          </a:xfrm>
          <a:prstGeom prst="rect">
            <a:avLst/>
          </a:prstGeom>
          <a:noFill/>
        </p:spPr>
        <p:txBody>
          <a:bodyPr bIns="91425" rIns="91425" lIns="91425" tIns="91425" anchor="t" anchorCtr="0">
            <a:noAutofit/>
          </a:bodyPr>
          <a:lstStyle/>
          <a:p>
            <a:pPr>
              <a:buNone/>
            </a:pPr>
            <a:r>
              <a:rPr sz="1800" lang="en">
                <a:solidFill>
                  <a:srgbClr val="FFFFFF"/>
                </a:solidFill>
                <a:latin typeface="Syncopate"/>
                <a:ea typeface="Syncopate"/>
                <a:cs typeface="Syncopate"/>
                <a:sym typeface="Syncopate"/>
              </a:rPr>
              <a:t>When you have democracy you have the freedom to pick who is the leader but he is not the only man doing the job everyone is considered and makes the decisions together.</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y="0" x="0"/>
          <a:ext cy="0" cx="0"/>
          <a:chOff y="0" x="0"/>
          <a:chExt cy="0" cx="0"/>
        </a:xfrm>
      </p:grpSpPr>
      <p:sp>
        <p:nvSpPr>
          <p:cNvPr id="228" name="Shape 228"/>
          <p:cNvSpPr txBox="1"/>
          <p:nvPr>
            <p:ph type="title"/>
          </p:nvPr>
        </p:nvSpPr>
        <p:spPr>
          <a:xfrm rot="-303791">
            <a:off y="-19952" x="1177343"/>
            <a:ext cy="1142953" cx="8229612"/>
          </a:xfrm>
          <a:prstGeom prst="rect">
            <a:avLst/>
          </a:prstGeom>
        </p:spPr>
        <p:txBody>
          <a:bodyPr bIns="91425" rIns="91425" lIns="91425" tIns="91425" anchor="ctr" anchorCtr="0">
            <a:noAutofit/>
          </a:bodyPr>
          <a:lstStyle/>
          <a:p>
            <a:pPr>
              <a:buNone/>
            </a:pPr>
            <a:r>
              <a:rPr lang="en"/>
              <a:t>Democracy</a:t>
            </a:r>
          </a:p>
        </p:txBody>
      </p:sp>
      <p:sp>
        <p:nvSpPr>
          <p:cNvPr id="229" name="Shape 229"/>
          <p:cNvSpPr/>
          <p:nvPr/>
        </p:nvSpPr>
        <p:spPr>
          <a:xfrm>
            <a:off y="1273300" x="4706700"/>
            <a:ext cy="3723586" cx="4343028"/>
          </a:xfrm>
          <a:prstGeom prst="rect">
            <a:avLst/>
          </a:prstGeom>
          <a:blipFill>
            <a:blip r:embed="rId3"/>
            <a:stretch>
              <a:fillRect/>
            </a:stretch>
          </a:blipFill>
        </p:spPr>
      </p:sp>
      <p:sp>
        <p:nvSpPr>
          <p:cNvPr id="230" name="Shape 230"/>
          <p:cNvSpPr txBox="1"/>
          <p:nvPr/>
        </p:nvSpPr>
        <p:spPr>
          <a:xfrm>
            <a:off y="1699025" x="554550"/>
            <a:ext cy="4412700" cx="3834600"/>
          </a:xfrm>
          <a:prstGeom prst="rect">
            <a:avLst/>
          </a:prstGeom>
          <a:noFill/>
        </p:spPr>
        <p:txBody>
          <a:bodyPr bIns="91425" rIns="91425" lIns="91425" tIns="91425" anchor="t" anchorCtr="0">
            <a:noAutofit/>
          </a:bodyPr>
          <a:lstStyle/>
          <a:p>
            <a:pPr>
              <a:buNone/>
            </a:pPr>
            <a:r>
              <a:rPr sz="3000" lang="en">
                <a:solidFill>
                  <a:schemeClr val="lt2"/>
                </a:solidFill>
                <a:latin typeface="Trebuchet MS"/>
                <a:ea typeface="Trebuchet MS"/>
                <a:cs typeface="Trebuchet MS"/>
                <a:sym typeface="Trebuchet MS"/>
              </a:rPr>
              <a:t>This shows the meaning of democracy proving the people have a choice.</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y="0" x="0"/>
          <a:ext cy="0" cx="0"/>
          <a:chOff y="0" x="0"/>
          <a:chExt cy="0" cx="0"/>
        </a:xfrm>
      </p:grpSpPr>
      <p:sp>
        <p:nvSpPr>
          <p:cNvPr id="235" name="Shape 235"/>
          <p:cNvSpPr txBox="1"/>
          <p:nvPr>
            <p:ph type="title"/>
          </p:nvPr>
        </p:nvSpPr>
        <p:spPr>
          <a:xfrm rot="-303791">
            <a:off y="-19952" x="1177343"/>
            <a:ext cy="1142953" cx="8229612"/>
          </a:xfrm>
          <a:prstGeom prst="rect">
            <a:avLst/>
          </a:prstGeom>
        </p:spPr>
        <p:txBody>
          <a:bodyPr bIns="91425" rIns="91425" lIns="91425" tIns="91425" anchor="ctr" anchorCtr="0">
            <a:noAutofit/>
          </a:bodyPr>
          <a:lstStyle/>
          <a:p>
            <a:pPr>
              <a:buNone/>
            </a:pPr>
            <a:r>
              <a:rPr lang="en"/>
              <a:t>Democracy</a:t>
            </a:r>
          </a:p>
        </p:txBody>
      </p:sp>
      <p:sp>
        <p:nvSpPr>
          <p:cNvPr id="236" name="Shape 236"/>
          <p:cNvSpPr/>
          <p:nvPr/>
        </p:nvSpPr>
        <p:spPr>
          <a:xfrm>
            <a:off y="1762125" x="4270150"/>
            <a:ext cy="3333750" cx="4543425"/>
          </a:xfrm>
          <a:prstGeom prst="rect">
            <a:avLst/>
          </a:prstGeom>
          <a:blipFill>
            <a:blip r:embed="rId3"/>
            <a:stretch>
              <a:fillRect/>
            </a:stretch>
          </a:blipFill>
        </p:spPr>
      </p:sp>
      <p:sp>
        <p:nvSpPr>
          <p:cNvPr id="237" name="Shape 237"/>
          <p:cNvSpPr txBox="1"/>
          <p:nvPr/>
        </p:nvSpPr>
        <p:spPr>
          <a:xfrm>
            <a:off y="1415850" x="165175"/>
            <a:ext cy="4625100" cx="3964499"/>
          </a:xfrm>
          <a:prstGeom prst="rect">
            <a:avLst/>
          </a:prstGeom>
          <a:noFill/>
        </p:spPr>
        <p:txBody>
          <a:bodyPr bIns="91425" rIns="91425" lIns="91425" tIns="91425" anchor="t" anchorCtr="0">
            <a:noAutofit/>
          </a:bodyPr>
          <a:lstStyle/>
          <a:p>
            <a:pPr rtl="0" lvl="0">
              <a:buNone/>
            </a:pPr>
            <a:r>
              <a:rPr sz="2400" lang="en">
                <a:solidFill>
                  <a:srgbClr val="FFFFFF"/>
                </a:solidFill>
                <a:latin typeface="Syncopate"/>
                <a:ea typeface="Syncopate"/>
                <a:cs typeface="Syncopate"/>
                <a:sym typeface="Syncopate"/>
              </a:rPr>
              <a:t>~everyone is respected and created and treated equally.</a:t>
            </a:r>
          </a:p>
          <a:p>
            <a:r>
              <a:t/>
            </a:r>
          </a:p>
          <a:p>
            <a:pPr>
              <a:buNone/>
            </a:pPr>
            <a:r>
              <a:rPr sz="2400" lang="en">
                <a:solidFill>
                  <a:srgbClr val="FFFFFF"/>
                </a:solidFill>
                <a:latin typeface="Syncopate"/>
                <a:ea typeface="Syncopate"/>
                <a:cs typeface="Syncopate"/>
                <a:sym typeface="Syncopate"/>
              </a:rPr>
              <a:t>~We all have equal freedom,voting is one of our rights as a country.</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1" name="Shape 241"/>
        <p:cNvGrpSpPr/>
        <p:nvPr/>
      </p:nvGrpSpPr>
      <p:grpSpPr>
        <a:xfrm>
          <a:off y="0" x="0"/>
          <a:ext cy="0" cx="0"/>
          <a:chOff y="0" x="0"/>
          <a:chExt cy="0" cx="0"/>
        </a:xfrm>
      </p:grpSpPr>
      <p:sp>
        <p:nvSpPr>
          <p:cNvPr id="242" name="Shape 242"/>
          <p:cNvSpPr txBox="1"/>
          <p:nvPr>
            <p:ph type="title"/>
          </p:nvPr>
        </p:nvSpPr>
        <p:spPr>
          <a:xfrm rot="-303791">
            <a:off y="-19952" x="1177343"/>
            <a:ext cy="1142953" cx="8229612"/>
          </a:xfrm>
          <a:prstGeom prst="rect">
            <a:avLst/>
          </a:prstGeom>
        </p:spPr>
        <p:txBody>
          <a:bodyPr bIns="91425" rIns="91425" lIns="91425" tIns="91425" anchor="ctr" anchorCtr="0">
            <a:noAutofit/>
          </a:bodyPr>
          <a:lstStyle/>
          <a:p>
            <a:pPr>
              <a:buNone/>
            </a:pPr>
            <a:r>
              <a:rPr lang="en"/>
              <a:t>Democracy</a:t>
            </a:r>
          </a:p>
        </p:txBody>
      </p:sp>
      <p:sp>
        <p:nvSpPr>
          <p:cNvPr id="243" name="Shape 243"/>
          <p:cNvSpPr txBox="1"/>
          <p:nvPr>
            <p:ph idx="1" type="body"/>
          </p:nvPr>
        </p:nvSpPr>
        <p:spPr>
          <a:xfrm>
            <a:off y="1281625" x="457200"/>
            <a:ext cy="5175000" cx="3356699"/>
          </a:xfrm>
          <a:prstGeom prst="rect">
            <a:avLst/>
          </a:prstGeom>
        </p:spPr>
        <p:txBody>
          <a:bodyPr bIns="91425" rIns="91425" lIns="91425" tIns="91425" anchor="t" anchorCtr="0">
            <a:noAutofit/>
          </a:bodyPr>
          <a:lstStyle/>
          <a:p>
            <a:pPr>
              <a:buNone/>
            </a:pPr>
            <a:r>
              <a:rPr sz="2400" lang="en">
                <a:latin typeface="Syncopate"/>
                <a:ea typeface="Syncopate"/>
                <a:cs typeface="Syncopate"/>
                <a:sym typeface="Syncopate"/>
              </a:rPr>
              <a:t>This is saying that there is no better option than to be a democracy government because everyone is equal and treated fairly.</a:t>
            </a:r>
          </a:p>
        </p:txBody>
      </p:sp>
      <p:sp>
        <p:nvSpPr>
          <p:cNvPr id="244" name="Shape 244"/>
          <p:cNvSpPr/>
          <p:nvPr/>
        </p:nvSpPr>
        <p:spPr>
          <a:xfrm>
            <a:off y="1712800" x="3947425"/>
            <a:ext cy="3724275" cx="4857750"/>
          </a:xfrm>
          <a:prstGeom prst="rect">
            <a:avLst/>
          </a:prstGeom>
          <a:blipFill>
            <a:blip r:embed="rId3"/>
            <a:stretch>
              <a:fillRect/>
            </a:stretch>
          </a:blipFill>
        </p:spPr>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y="0" x="0"/>
          <a:ext cy="0" cx="0"/>
          <a:chOff y="0" x="0"/>
          <a:chExt cy="0" cx="0"/>
        </a:xfrm>
      </p:grpSpPr>
      <p:sp>
        <p:nvSpPr>
          <p:cNvPr id="249" name="Shape 249"/>
          <p:cNvSpPr txBox="1"/>
          <p:nvPr>
            <p:ph type="title"/>
          </p:nvPr>
        </p:nvSpPr>
        <p:spPr>
          <a:xfrm rot="-303791">
            <a:off y="-19952" x="1177343"/>
            <a:ext cy="1142953" cx="8229612"/>
          </a:xfrm>
          <a:prstGeom prst="rect">
            <a:avLst/>
          </a:prstGeom>
        </p:spPr>
        <p:txBody>
          <a:bodyPr bIns="91425" rIns="91425" lIns="91425" tIns="91425" anchor="ctr" anchorCtr="0">
            <a:noAutofit/>
          </a:bodyPr>
          <a:lstStyle/>
          <a:p>
            <a:pPr>
              <a:buNone/>
            </a:pPr>
            <a:r>
              <a:rPr lang="en"/>
              <a:t>Democracy</a:t>
            </a:r>
          </a:p>
        </p:txBody>
      </p:sp>
      <p:sp>
        <p:nvSpPr>
          <p:cNvPr id="250" name="Shape 250"/>
          <p:cNvSpPr txBox="1"/>
          <p:nvPr>
            <p:ph idx="1" type="body"/>
          </p:nvPr>
        </p:nvSpPr>
        <p:spPr>
          <a:xfrm>
            <a:off y="1340625" x="480800"/>
            <a:ext cy="4927200" cx="3038099"/>
          </a:xfrm>
          <a:prstGeom prst="rect">
            <a:avLst/>
          </a:prstGeom>
        </p:spPr>
        <p:txBody>
          <a:bodyPr bIns="91425" rIns="91425" lIns="91425" tIns="91425" anchor="t" anchorCtr="0">
            <a:noAutofit/>
          </a:bodyPr>
          <a:lstStyle/>
          <a:p>
            <a:pPr>
              <a:buNone/>
            </a:pPr>
            <a:r>
              <a:rPr sz="2400" lang="en">
                <a:latin typeface="Syncopate"/>
                <a:ea typeface="Syncopate"/>
                <a:cs typeface="Syncopate"/>
                <a:sym typeface="Syncopate"/>
              </a:rPr>
              <a:t>Russia thinks Americas idea of democracy is stupid and they are talking bad on it saying its only a virus that spreads across the internet.</a:t>
            </a:r>
          </a:p>
        </p:txBody>
      </p:sp>
      <p:sp>
        <p:nvSpPr>
          <p:cNvPr id="251" name="Shape 251"/>
          <p:cNvSpPr/>
          <p:nvPr/>
        </p:nvSpPr>
        <p:spPr>
          <a:xfrm>
            <a:off y="1176863" x="4068757"/>
            <a:ext cy="3690161" cx="4999167"/>
          </a:xfrm>
          <a:prstGeom prst="rect">
            <a:avLst/>
          </a:prstGeom>
          <a:blipFill>
            <a:blip r:embed="rId3"/>
            <a:stretch>
              <a:fillRect/>
            </a:stretch>
          </a:blipFill>
        </p:spPr>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y="0" x="0"/>
          <a:ext cy="0" cx="0"/>
          <a:chOff y="0" x="0"/>
          <a:chExt cy="0" cx="0"/>
        </a:xfrm>
      </p:grpSpPr>
      <p:sp>
        <p:nvSpPr>
          <p:cNvPr id="256" name="Shape 256"/>
          <p:cNvSpPr txBox="1"/>
          <p:nvPr>
            <p:ph type="title"/>
          </p:nvPr>
        </p:nvSpPr>
        <p:spPr>
          <a:xfrm rot="-303791">
            <a:off y="-19952" x="1177343"/>
            <a:ext cy="1142953" cx="8229612"/>
          </a:xfrm>
          <a:prstGeom prst="rect">
            <a:avLst/>
          </a:prstGeom>
        </p:spPr>
        <p:txBody>
          <a:bodyPr bIns="91425" rIns="91425" lIns="91425" tIns="91425" anchor="ctr" anchorCtr="0">
            <a:noAutofit/>
          </a:bodyPr>
          <a:lstStyle/>
          <a:p>
            <a:pPr>
              <a:buNone/>
            </a:pPr>
            <a:r>
              <a:rPr lang="en"/>
              <a:t>Democracy</a:t>
            </a:r>
          </a:p>
        </p:txBody>
      </p:sp>
      <p:sp>
        <p:nvSpPr>
          <p:cNvPr id="257" name="Shape 257"/>
          <p:cNvSpPr txBox="1"/>
          <p:nvPr>
            <p:ph idx="1" type="body"/>
          </p:nvPr>
        </p:nvSpPr>
        <p:spPr>
          <a:xfrm>
            <a:off y="1187247" x="185825"/>
            <a:ext cy="5092499" cx="3569100"/>
          </a:xfrm>
          <a:prstGeom prst="rect">
            <a:avLst/>
          </a:prstGeom>
        </p:spPr>
        <p:txBody>
          <a:bodyPr bIns="91425" rIns="91425" lIns="91425" tIns="91425" anchor="t" anchorCtr="0">
            <a:noAutofit/>
          </a:bodyPr>
          <a:lstStyle/>
          <a:p>
            <a:pPr>
              <a:buNone/>
            </a:pPr>
            <a:r>
              <a:rPr sz="2400" lang="en">
                <a:latin typeface="Syncopate"/>
                <a:ea typeface="Syncopate"/>
                <a:cs typeface="Syncopate"/>
                <a:sym typeface="Syncopate"/>
              </a:rPr>
              <a:t>Obama thinks that egypt should be more like us and be a democracy with two political parties, but he does not want them to have more than two and look better than us.</a:t>
            </a:r>
          </a:p>
        </p:txBody>
      </p:sp>
      <p:sp>
        <p:nvSpPr>
          <p:cNvPr id="258" name="Shape 258"/>
          <p:cNvSpPr/>
          <p:nvPr/>
        </p:nvSpPr>
        <p:spPr>
          <a:xfrm>
            <a:off y="1563797" x="3889125"/>
            <a:ext cy="3730405" cx="5153779"/>
          </a:xfrm>
          <a:prstGeom prst="rect">
            <a:avLst/>
          </a:prstGeom>
          <a:blipFill>
            <a:blip r:embed="rId3"/>
            <a:stretch>
              <a:fillRect/>
            </a:stretch>
          </a:blipFill>
        </p:spPr>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2" name="Shape 262"/>
        <p:cNvGrpSpPr/>
        <p:nvPr/>
      </p:nvGrpSpPr>
      <p:grpSpPr>
        <a:xfrm>
          <a:off y="0" x="0"/>
          <a:ext cy="0" cx="0"/>
          <a:chOff y="0" x="0"/>
          <a:chExt cy="0" cx="0"/>
        </a:xfrm>
      </p:grpSpPr>
      <p:sp>
        <p:nvSpPr>
          <p:cNvPr id="263" name="Shape 263"/>
          <p:cNvSpPr txBox="1"/>
          <p:nvPr>
            <p:ph type="title"/>
          </p:nvPr>
        </p:nvSpPr>
        <p:spPr>
          <a:xfrm rot="-303791">
            <a:off y="-19952" x="1177343"/>
            <a:ext cy="1142953" cx="8229612"/>
          </a:xfrm>
          <a:prstGeom prst="rect">
            <a:avLst/>
          </a:prstGeom>
        </p:spPr>
        <p:txBody>
          <a:bodyPr bIns="91425" rIns="91425" lIns="91425" tIns="91425" anchor="ctr" anchorCtr="0">
            <a:noAutofit/>
          </a:bodyPr>
          <a:lstStyle/>
          <a:p>
            <a:pPr>
              <a:buNone/>
            </a:pPr>
            <a:r>
              <a:rPr lang="en"/>
              <a:t>Totalitarianism</a:t>
            </a:r>
          </a:p>
        </p:txBody>
      </p:sp>
      <p:sp>
        <p:nvSpPr>
          <p:cNvPr id="264" name="Shape 264"/>
          <p:cNvSpPr txBox="1"/>
          <p:nvPr>
            <p:ph idx="1" type="body"/>
          </p:nvPr>
        </p:nvSpPr>
        <p:spPr>
          <a:xfrm>
            <a:off y="1600200" x="457200"/>
            <a:ext cy="4526100" cx="8229600"/>
          </a:xfrm>
          <a:prstGeom prst="rect">
            <a:avLst/>
          </a:prstGeom>
        </p:spPr>
        <p:txBody>
          <a:bodyPr bIns="91425" rIns="91425" lIns="91425" tIns="91425" anchor="t" anchorCtr="0">
            <a:noAutofit/>
          </a:bodyPr>
          <a:lstStyle/>
          <a:p>
            <a:pPr>
              <a:buNone/>
            </a:pPr>
            <a:r>
              <a:rPr lang="en"/>
              <a:t>This shows how the states wanted to be in control of all the public and private lives of the people.</a:t>
            </a:r>
          </a:p>
        </p:txBody>
      </p:sp>
      <p:sp>
        <p:nvSpPr>
          <p:cNvPr id="265" name="Shape 265"/>
          <p:cNvSpPr/>
          <p:nvPr/>
        </p:nvSpPr>
        <p:spPr>
          <a:xfrm>
            <a:off y="4157800" x="4830675"/>
            <a:ext cy="1968500" cx="4127500"/>
          </a:xfrm>
          <a:prstGeom prst="rect">
            <a:avLst/>
          </a:prstGeom>
          <a:blipFill>
            <a:blip r:embed="rId3"/>
            <a:stretch>
              <a:fillRect/>
            </a:stretch>
          </a:blipFill>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y="0" x="0"/>
          <a:ext cy="0" cx="0"/>
          <a:chOff y="0" x="0"/>
          <a:chExt cy="0" cx="0"/>
        </a:xfrm>
      </p:grpSpPr>
      <p:sp>
        <p:nvSpPr>
          <p:cNvPr id="81" name="Shape 81"/>
          <p:cNvSpPr txBox="1"/>
          <p:nvPr>
            <p:ph type="title"/>
          </p:nvPr>
        </p:nvSpPr>
        <p:spPr>
          <a:xfrm rot="-303791">
            <a:off y="-19952" x="1177343"/>
            <a:ext cy="1142953" cx="8229612"/>
          </a:xfrm>
          <a:prstGeom prst="rect">
            <a:avLst/>
          </a:prstGeom>
        </p:spPr>
        <p:txBody>
          <a:bodyPr bIns="91425" rIns="91425" lIns="91425" tIns="91425" anchor="ctr" anchorCtr="0">
            <a:noAutofit/>
          </a:bodyPr>
          <a:lstStyle/>
          <a:p>
            <a:pPr>
              <a:buNone/>
            </a:pPr>
            <a:r>
              <a:rPr lang="en"/>
              <a:t>Capitalism</a:t>
            </a:r>
          </a:p>
        </p:txBody>
      </p:sp>
      <p:sp>
        <p:nvSpPr>
          <p:cNvPr id="82" name="Shape 82"/>
          <p:cNvSpPr txBox="1"/>
          <p:nvPr>
            <p:ph idx="1" type="body"/>
          </p:nvPr>
        </p:nvSpPr>
        <p:spPr>
          <a:xfrm>
            <a:off y="1600200" x="457200"/>
            <a:ext cy="4526100" cx="8229600"/>
          </a:xfrm>
          <a:prstGeom prst="rect">
            <a:avLst/>
          </a:prstGeom>
        </p:spPr>
        <p:txBody>
          <a:bodyPr bIns="91425" rIns="91425" lIns="91425" tIns="91425" anchor="t" anchorCtr="0">
            <a:noAutofit/>
          </a:bodyPr>
          <a:lstStyle/>
          <a:p>
            <a:pPr rtl="0" lvl="0">
              <a:buNone/>
            </a:pPr>
            <a:r>
              <a:rPr lang="en"/>
              <a:t>This was a political</a:t>
            </a:r>
          </a:p>
          <a:p>
            <a:pPr rtl="0" lvl="0">
              <a:buNone/>
            </a:pPr>
            <a:r>
              <a:rPr lang="en"/>
              <a:t>cartoon during the</a:t>
            </a:r>
          </a:p>
          <a:p>
            <a:pPr rtl="0" lvl="0">
              <a:buNone/>
            </a:pPr>
            <a:r>
              <a:rPr lang="en"/>
              <a:t>Cold War that </a:t>
            </a:r>
          </a:p>
          <a:p>
            <a:pPr rtl="0" lvl="0">
              <a:buNone/>
            </a:pPr>
            <a:r>
              <a:rPr lang="en"/>
              <a:t>meant it was better</a:t>
            </a:r>
          </a:p>
          <a:p>
            <a:pPr rtl="0" lvl="0">
              <a:buNone/>
            </a:pPr>
            <a:r>
              <a:rPr lang="en"/>
              <a:t>to be dead than live</a:t>
            </a:r>
          </a:p>
          <a:p>
            <a:pPr rtl="0" lvl="0">
              <a:buNone/>
            </a:pPr>
            <a:r>
              <a:rPr lang="en"/>
              <a:t>in a communist</a:t>
            </a:r>
          </a:p>
          <a:p>
            <a:pPr>
              <a:buNone/>
            </a:pPr>
            <a:r>
              <a:rPr lang="en"/>
              <a:t>country.</a:t>
            </a:r>
          </a:p>
        </p:txBody>
      </p:sp>
      <p:sp>
        <p:nvSpPr>
          <p:cNvPr id="83" name="Shape 83"/>
          <p:cNvSpPr/>
          <p:nvPr/>
        </p:nvSpPr>
        <p:spPr>
          <a:xfrm>
            <a:off y="1600200" x="4052777"/>
            <a:ext cy="3465178" cx="4634022"/>
          </a:xfrm>
          <a:prstGeom prst="rect">
            <a:avLst/>
          </a:prstGeom>
          <a:blipFill>
            <a:blip r:embed="rId3"/>
            <a:stretch>
              <a:fillRect/>
            </a:stretch>
          </a:blipFill>
        </p:spPr>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9" name="Shape 269"/>
        <p:cNvGrpSpPr/>
        <p:nvPr/>
      </p:nvGrpSpPr>
      <p:grpSpPr>
        <a:xfrm>
          <a:off y="0" x="0"/>
          <a:ext cy="0" cx="0"/>
          <a:chOff y="0" x="0"/>
          <a:chExt cy="0" cx="0"/>
        </a:xfrm>
      </p:grpSpPr>
      <p:sp>
        <p:nvSpPr>
          <p:cNvPr id="270" name="Shape 270"/>
          <p:cNvSpPr txBox="1"/>
          <p:nvPr>
            <p:ph type="title"/>
          </p:nvPr>
        </p:nvSpPr>
        <p:spPr>
          <a:xfrm rot="-303791">
            <a:off y="-19952" x="1177343"/>
            <a:ext cy="1142953" cx="8229612"/>
          </a:xfrm>
          <a:prstGeom prst="rect">
            <a:avLst/>
          </a:prstGeom>
        </p:spPr>
        <p:txBody>
          <a:bodyPr bIns="91425" rIns="91425" lIns="91425" tIns="91425" anchor="ctr" anchorCtr="0">
            <a:noAutofit/>
          </a:bodyPr>
          <a:lstStyle/>
          <a:p>
            <a:pPr rtl="0" lvl="0">
              <a:buClr>
                <a:srgbClr val="000000"/>
              </a:buClr>
              <a:buSzPct val="30555"/>
              <a:buFont typeface="Arial"/>
              <a:buNone/>
            </a:pPr>
            <a:r>
              <a:rPr lang="en"/>
              <a:t>Totalitarianism</a:t>
            </a:r>
          </a:p>
          <a:p>
            <a:r>
              <a:t/>
            </a:r>
          </a:p>
        </p:txBody>
      </p:sp>
      <p:sp>
        <p:nvSpPr>
          <p:cNvPr id="271" name="Shape 271"/>
          <p:cNvSpPr txBox="1"/>
          <p:nvPr>
            <p:ph idx="1" type="body"/>
          </p:nvPr>
        </p:nvSpPr>
        <p:spPr>
          <a:xfrm>
            <a:off y="1600200" x="457200"/>
            <a:ext cy="4526100" cx="8229600"/>
          </a:xfrm>
          <a:prstGeom prst="rect">
            <a:avLst/>
          </a:prstGeom>
        </p:spPr>
        <p:txBody>
          <a:bodyPr bIns="91425" rIns="91425" lIns="91425" tIns="91425" anchor="t" anchorCtr="0">
            <a:noAutofit/>
          </a:bodyPr>
          <a:lstStyle/>
          <a:p>
            <a:pPr>
              <a:buNone/>
            </a:pPr>
            <a:r>
              <a:rPr lang="en"/>
              <a:t>Shows how during this time the Germans and or Nazi's were taking control of everyone and everything. Also they always wanted to know what was going on no matter how they had to get the information from others.</a:t>
            </a:r>
          </a:p>
        </p:txBody>
      </p:sp>
      <p:sp>
        <p:nvSpPr>
          <p:cNvPr id="272" name="Shape 272"/>
          <p:cNvSpPr/>
          <p:nvPr/>
        </p:nvSpPr>
        <p:spPr>
          <a:xfrm>
            <a:off y="4115167" x="5422751"/>
            <a:ext cy="2011131" cx="3264048"/>
          </a:xfrm>
          <a:prstGeom prst="rect">
            <a:avLst/>
          </a:prstGeom>
          <a:blipFill>
            <a:blip r:embed="rId3"/>
            <a:stretch>
              <a:fillRect/>
            </a:stretch>
          </a:blipFill>
        </p:spPr>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6" name="Shape 276"/>
        <p:cNvGrpSpPr/>
        <p:nvPr/>
      </p:nvGrpSpPr>
      <p:grpSpPr>
        <a:xfrm>
          <a:off y="0" x="0"/>
          <a:ext cy="0" cx="0"/>
          <a:chOff y="0" x="0"/>
          <a:chExt cy="0" cx="0"/>
        </a:xfrm>
      </p:grpSpPr>
      <p:sp>
        <p:nvSpPr>
          <p:cNvPr id="277" name="Shape 277"/>
          <p:cNvSpPr txBox="1"/>
          <p:nvPr>
            <p:ph type="title"/>
          </p:nvPr>
        </p:nvSpPr>
        <p:spPr>
          <a:xfrm rot="-303791">
            <a:off y="-19952" x="1177343"/>
            <a:ext cy="1142953" cx="8229612"/>
          </a:xfrm>
          <a:prstGeom prst="rect">
            <a:avLst/>
          </a:prstGeom>
        </p:spPr>
        <p:txBody>
          <a:bodyPr bIns="91425" rIns="91425" lIns="91425" tIns="91425" anchor="ctr" anchorCtr="0">
            <a:noAutofit/>
          </a:bodyPr>
          <a:lstStyle/>
          <a:p>
            <a:pPr>
              <a:buNone/>
            </a:pPr>
            <a:r>
              <a:rPr lang="en"/>
              <a:t>Totalitarianism</a:t>
            </a:r>
          </a:p>
        </p:txBody>
      </p:sp>
      <p:sp>
        <p:nvSpPr>
          <p:cNvPr id="278" name="Shape 278"/>
          <p:cNvSpPr txBox="1"/>
          <p:nvPr/>
        </p:nvSpPr>
        <p:spPr>
          <a:xfrm>
            <a:off y="1647400" x="613541"/>
            <a:ext cy="4291800" cx="8211899"/>
          </a:xfrm>
          <a:prstGeom prst="rect">
            <a:avLst/>
          </a:prstGeom>
          <a:noFill/>
        </p:spPr>
        <p:txBody>
          <a:bodyPr bIns="91425" rIns="91425" lIns="91425" tIns="91425" anchor="t" anchorCtr="0">
            <a:noAutofit/>
          </a:bodyPr>
          <a:lstStyle/>
          <a:p>
            <a:pPr>
              <a:buNone/>
            </a:pPr>
            <a:r>
              <a:rPr sz="2400" lang="en">
                <a:solidFill>
                  <a:srgbClr val="FFFFFF"/>
                </a:solidFill>
              </a:rPr>
              <a:t>T</a:t>
            </a:r>
            <a:r>
              <a:rPr sz="3000" lang="en">
                <a:solidFill>
                  <a:srgbClr val="FFFFFF"/>
                </a:solidFill>
              </a:rPr>
              <a:t>he definition of Totalitarianism is that the state wants to be in control of the public life and the private life.</a:t>
            </a:r>
          </a:p>
        </p:txBody>
      </p:sp>
      <p:sp>
        <p:nvSpPr>
          <p:cNvPr id="279" name="Shape 279"/>
          <p:cNvSpPr/>
          <p:nvPr/>
        </p:nvSpPr>
        <p:spPr>
          <a:xfrm>
            <a:off y="3490450" x="4929900"/>
            <a:ext cy="2693381" cx="4058104"/>
          </a:xfrm>
          <a:prstGeom prst="rect">
            <a:avLst/>
          </a:prstGeom>
          <a:blipFill>
            <a:blip r:embed="rId3"/>
            <a:stretch>
              <a:fillRect/>
            </a:stretch>
          </a:blipFill>
        </p:spPr>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3" name="Shape 283"/>
        <p:cNvGrpSpPr/>
        <p:nvPr/>
      </p:nvGrpSpPr>
      <p:grpSpPr>
        <a:xfrm>
          <a:off y="0" x="0"/>
          <a:ext cy="0" cx="0"/>
          <a:chOff y="0" x="0"/>
          <a:chExt cy="0" cx="0"/>
        </a:xfrm>
      </p:grpSpPr>
      <p:sp>
        <p:nvSpPr>
          <p:cNvPr id="284" name="Shape 284"/>
          <p:cNvSpPr txBox="1"/>
          <p:nvPr>
            <p:ph type="title"/>
          </p:nvPr>
        </p:nvSpPr>
        <p:spPr>
          <a:xfrm rot="-303791">
            <a:off y="-19952" x="1177343"/>
            <a:ext cy="1142953" cx="8229612"/>
          </a:xfrm>
          <a:prstGeom prst="rect">
            <a:avLst/>
          </a:prstGeom>
        </p:spPr>
        <p:txBody>
          <a:bodyPr bIns="91425" rIns="91425" lIns="91425" tIns="91425" anchor="ctr" anchorCtr="0">
            <a:noAutofit/>
          </a:bodyPr>
          <a:lstStyle/>
          <a:p>
            <a:pPr rtl="0" lvl="0">
              <a:buClr>
                <a:srgbClr val="000000"/>
              </a:buClr>
              <a:buSzPct val="30555"/>
              <a:buFont typeface="Arial"/>
              <a:buNone/>
            </a:pPr>
            <a:r>
              <a:rPr lang="en"/>
              <a:t>Totalitarianism</a:t>
            </a:r>
          </a:p>
          <a:p>
            <a:r>
              <a:t/>
            </a:r>
          </a:p>
        </p:txBody>
      </p:sp>
      <p:sp>
        <p:nvSpPr>
          <p:cNvPr id="285" name="Shape 285"/>
          <p:cNvSpPr txBox="1"/>
          <p:nvPr>
            <p:ph idx="1" type="body"/>
          </p:nvPr>
        </p:nvSpPr>
        <p:spPr>
          <a:xfrm>
            <a:off y="1600200" x="457200"/>
            <a:ext cy="4526100" cx="8229600"/>
          </a:xfrm>
          <a:prstGeom prst="rect">
            <a:avLst/>
          </a:prstGeom>
        </p:spPr>
        <p:txBody>
          <a:bodyPr bIns="91425" rIns="91425" lIns="91425" tIns="91425" anchor="t" anchorCtr="0">
            <a:noAutofit/>
          </a:bodyPr>
          <a:lstStyle/>
          <a:p>
            <a:pPr>
              <a:buNone/>
            </a:pPr>
            <a:r>
              <a:rPr lang="en"/>
              <a:t>This picture shows the biggest man standing over the people watching everything that they are doing on the computers. </a:t>
            </a:r>
          </a:p>
        </p:txBody>
      </p:sp>
      <p:sp>
        <p:nvSpPr>
          <p:cNvPr id="286" name="Shape 286"/>
          <p:cNvSpPr/>
          <p:nvPr/>
        </p:nvSpPr>
        <p:spPr>
          <a:xfrm>
            <a:off y="3932269" x="5569932"/>
            <a:ext cy="2194030" cx="3116867"/>
          </a:xfrm>
          <a:prstGeom prst="rect">
            <a:avLst/>
          </a:prstGeom>
          <a:blipFill>
            <a:blip r:embed="rId3"/>
            <a:stretch>
              <a:fillRect/>
            </a:stretch>
          </a:blipFill>
        </p:spPr>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0" name="Shape 290"/>
        <p:cNvGrpSpPr/>
        <p:nvPr/>
      </p:nvGrpSpPr>
      <p:grpSpPr>
        <a:xfrm>
          <a:off y="0" x="0"/>
          <a:ext cy="0" cx="0"/>
          <a:chOff y="0" x="0"/>
          <a:chExt cy="0" cx="0"/>
        </a:xfrm>
      </p:grpSpPr>
      <p:sp>
        <p:nvSpPr>
          <p:cNvPr id="291" name="Shape 291"/>
          <p:cNvSpPr txBox="1"/>
          <p:nvPr>
            <p:ph type="title"/>
          </p:nvPr>
        </p:nvSpPr>
        <p:spPr>
          <a:xfrm rot="-303791">
            <a:off y="-29652" x="1196693"/>
            <a:ext cy="1142953" cx="8229612"/>
          </a:xfrm>
          <a:prstGeom prst="rect">
            <a:avLst/>
          </a:prstGeom>
        </p:spPr>
        <p:txBody>
          <a:bodyPr bIns="91425" rIns="91425" lIns="91425" tIns="91425" anchor="ctr" anchorCtr="0">
            <a:noAutofit/>
          </a:bodyPr>
          <a:lstStyle/>
          <a:p>
            <a:pPr rtl="0" lvl="0">
              <a:buClr>
                <a:srgbClr val="000000"/>
              </a:buClr>
              <a:buSzPct val="30555"/>
              <a:buFont typeface="Arial"/>
              <a:buNone/>
            </a:pPr>
            <a:r>
              <a:rPr lang="en"/>
              <a:t>Totalitarianism</a:t>
            </a:r>
          </a:p>
          <a:p>
            <a:r>
              <a:t/>
            </a:r>
          </a:p>
        </p:txBody>
      </p:sp>
      <p:sp>
        <p:nvSpPr>
          <p:cNvPr id="292" name="Shape 292"/>
          <p:cNvSpPr txBox="1"/>
          <p:nvPr>
            <p:ph idx="1" type="body"/>
          </p:nvPr>
        </p:nvSpPr>
        <p:spPr>
          <a:xfrm>
            <a:off y="1600200" x="457200"/>
            <a:ext cy="4526100" cx="8229600"/>
          </a:xfrm>
          <a:prstGeom prst="rect">
            <a:avLst/>
          </a:prstGeom>
        </p:spPr>
        <p:txBody>
          <a:bodyPr bIns="91425" rIns="91425" lIns="91425" tIns="91425" anchor="t" anchorCtr="0">
            <a:noAutofit/>
          </a:bodyPr>
          <a:lstStyle/>
          <a:p>
            <a:pPr>
              <a:buNone/>
            </a:pPr>
            <a:r>
              <a:rPr lang="en"/>
              <a:t>This one is showing the man in the middle making orders and making sure people are with him and not against him.</a:t>
            </a:r>
          </a:p>
        </p:txBody>
      </p:sp>
      <p:sp>
        <p:nvSpPr>
          <p:cNvPr id="293" name="Shape 293"/>
          <p:cNvSpPr/>
          <p:nvPr/>
        </p:nvSpPr>
        <p:spPr>
          <a:xfrm>
            <a:off y="3700600" x="5413625"/>
            <a:ext cy="2425700" cx="3352800"/>
          </a:xfrm>
          <a:prstGeom prst="rect">
            <a:avLst/>
          </a:prstGeom>
          <a:blipFill>
            <a:blip r:embed="rId3"/>
            <a:stretch>
              <a:fillRect/>
            </a:stretch>
          </a:blipFill>
        </p:spPr>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7" name="Shape 297"/>
        <p:cNvGrpSpPr/>
        <p:nvPr/>
      </p:nvGrpSpPr>
      <p:grpSpPr>
        <a:xfrm>
          <a:off y="0" x="0"/>
          <a:ext cy="0" cx="0"/>
          <a:chOff y="0" x="0"/>
          <a:chExt cy="0" cx="0"/>
        </a:xfrm>
      </p:grpSpPr>
      <p:sp>
        <p:nvSpPr>
          <p:cNvPr id="298" name="Shape 298"/>
          <p:cNvSpPr txBox="1"/>
          <p:nvPr>
            <p:ph type="title"/>
          </p:nvPr>
        </p:nvSpPr>
        <p:spPr>
          <a:xfrm rot="-303791">
            <a:off y="-19952" x="1177343"/>
            <a:ext cy="1142953" cx="8229612"/>
          </a:xfrm>
          <a:prstGeom prst="rect">
            <a:avLst/>
          </a:prstGeom>
        </p:spPr>
        <p:txBody>
          <a:bodyPr bIns="91425" rIns="91425" lIns="91425" tIns="91425" anchor="ctr" anchorCtr="0">
            <a:noAutofit/>
          </a:bodyPr>
          <a:lstStyle/>
          <a:p>
            <a:pPr>
              <a:buNone/>
            </a:pPr>
            <a:r>
              <a:rPr lang="en"/>
              <a:t>Bibliography</a:t>
            </a:r>
          </a:p>
        </p:txBody>
      </p:sp>
      <p:sp>
        <p:nvSpPr>
          <p:cNvPr id="299" name="Shape 299"/>
          <p:cNvSpPr txBox="1"/>
          <p:nvPr>
            <p:ph idx="1" type="body"/>
          </p:nvPr>
        </p:nvSpPr>
        <p:spPr>
          <a:xfrm>
            <a:off y="1600200" x="457200"/>
            <a:ext cy="4526100" cx="8229600"/>
          </a:xfrm>
          <a:prstGeom prst="rect">
            <a:avLst/>
          </a:prstGeom>
        </p:spPr>
        <p:txBody>
          <a:bodyPr bIns="91425" rIns="91425" lIns="91425" tIns="91425" anchor="t" anchorCtr="0">
            <a:noAutofit/>
          </a:bodyPr>
          <a:lstStyle/>
          <a:p>
            <a:pPr algn="ctr" rtl="0" lvl="0">
              <a:lnSpc>
                <a:spcPct val="115000"/>
              </a:lnSpc>
              <a:spcBef>
                <a:spcPts val="0"/>
              </a:spcBef>
              <a:buNone/>
            </a:pPr>
            <a:r>
              <a:rPr sz="1200" lang="en">
                <a:solidFill>
                  <a:srgbClr val="000000"/>
                </a:solidFill>
                <a:latin typeface="Times New Roman"/>
                <a:ea typeface="Times New Roman"/>
                <a:cs typeface="Times New Roman"/>
                <a:sym typeface="Times New Roman"/>
              </a:rPr>
              <a:t>Works Cited</a:t>
            </a:r>
          </a:p>
          <a:p>
            <a:pPr rtl="0" lvl="0" marL="508000">
              <a:lnSpc>
                <a:spcPct val="115000"/>
              </a:lnSpc>
              <a:spcBef>
                <a:spcPts val="0"/>
              </a:spcBef>
              <a:buNone/>
            </a:pPr>
            <a:r>
              <a:rPr sz="1200" lang="en">
                <a:solidFill>
                  <a:srgbClr val="000000"/>
                </a:solidFill>
                <a:latin typeface="Times New Roman"/>
                <a:ea typeface="Times New Roman"/>
                <a:cs typeface="Times New Roman"/>
                <a:sym typeface="Times New Roman"/>
              </a:rPr>
              <a:t>"The Capitalism Site | Laissez-faire capitalism is the political economic system based on individual rights." </a:t>
            </a:r>
            <a:r>
              <a:rPr sz="1200" lang="en" i="1">
                <a:solidFill>
                  <a:srgbClr val="000000"/>
                </a:solidFill>
                <a:latin typeface="Times New Roman"/>
                <a:ea typeface="Times New Roman"/>
                <a:cs typeface="Times New Roman"/>
                <a:sym typeface="Times New Roman"/>
              </a:rPr>
              <a:t>The Capitalism Site | Laissez-faire capitalism is the political economic system based on individual rights</a:t>
            </a:r>
            <a:r>
              <a:rPr sz="1200" lang="en">
                <a:solidFill>
                  <a:srgbClr val="000000"/>
                </a:solidFill>
                <a:latin typeface="Times New Roman"/>
                <a:ea typeface="Times New Roman"/>
                <a:cs typeface="Times New Roman"/>
                <a:sym typeface="Times New Roman"/>
              </a:rPr>
              <a:t>. N.p., n.d. Web. 19 Dec. 2012. &lt;http://www.capitalism.org/&gt;.</a:t>
            </a:r>
          </a:p>
          <a:p>
            <a:pPr rtl="0" lvl="0" marL="508000">
              <a:lnSpc>
                <a:spcPct val="115000"/>
              </a:lnSpc>
              <a:spcBef>
                <a:spcPts val="0"/>
              </a:spcBef>
              <a:buNone/>
            </a:pPr>
            <a:r>
              <a:rPr sz="1200" lang="en">
                <a:solidFill>
                  <a:srgbClr val="000000"/>
                </a:solidFill>
                <a:latin typeface="Times New Roman"/>
                <a:ea typeface="Times New Roman"/>
                <a:cs typeface="Times New Roman"/>
                <a:sym typeface="Times New Roman"/>
              </a:rPr>
              <a:t>"Totalitarisme - WikipÃ©dia." </a:t>
            </a:r>
            <a:r>
              <a:rPr sz="1200" lang="en" i="1">
                <a:solidFill>
                  <a:srgbClr val="000000"/>
                </a:solidFill>
                <a:latin typeface="Times New Roman"/>
                <a:ea typeface="Times New Roman"/>
                <a:cs typeface="Times New Roman"/>
                <a:sym typeface="Times New Roman"/>
              </a:rPr>
              <a:t>WikipÃ©dia, l'encyclopÃ©die libre</a:t>
            </a:r>
            <a:r>
              <a:rPr sz="1200" lang="en">
                <a:solidFill>
                  <a:srgbClr val="000000"/>
                </a:solidFill>
                <a:latin typeface="Times New Roman"/>
                <a:ea typeface="Times New Roman"/>
                <a:cs typeface="Times New Roman"/>
                <a:sym typeface="Times New Roman"/>
              </a:rPr>
              <a:t>. N.p., n.d. Web. 19 Dec. 2012. &lt;http://fr.wikipedia.org/wiki/Totalitarisme&gt;.</a:t>
            </a:r>
          </a:p>
          <a:p>
            <a:pPr rtl="0" lvl="0" marL="508000">
              <a:lnSpc>
                <a:spcPct val="115000"/>
              </a:lnSpc>
              <a:spcBef>
                <a:spcPts val="0"/>
              </a:spcBef>
              <a:buNone/>
            </a:pPr>
            <a:r>
              <a:rPr sz="1200" lang="en">
                <a:solidFill>
                  <a:srgbClr val="000000"/>
                </a:solidFill>
                <a:latin typeface="Times New Roman"/>
                <a:ea typeface="Times New Roman"/>
                <a:cs typeface="Times New Roman"/>
                <a:sym typeface="Times New Roman"/>
              </a:rPr>
              <a:t>"Democracy - Wikipedia, the free encyclopedia." </a:t>
            </a:r>
            <a:r>
              <a:rPr sz="1200" lang="en" i="1">
                <a:solidFill>
                  <a:srgbClr val="000000"/>
                </a:solidFill>
                <a:latin typeface="Times New Roman"/>
                <a:ea typeface="Times New Roman"/>
                <a:cs typeface="Times New Roman"/>
                <a:sym typeface="Times New Roman"/>
              </a:rPr>
              <a:t>Wikipedia, the free encyclopedia</a:t>
            </a:r>
            <a:r>
              <a:rPr sz="1200" lang="en">
                <a:solidFill>
                  <a:srgbClr val="000000"/>
                </a:solidFill>
                <a:latin typeface="Times New Roman"/>
                <a:ea typeface="Times New Roman"/>
                <a:cs typeface="Times New Roman"/>
                <a:sym typeface="Times New Roman"/>
              </a:rPr>
              <a:t>. N.p., n.d. Web. 19 Dec. 2012. &lt;http://en.wikipedia.org/wiki/Democracy&gt;.</a:t>
            </a:r>
          </a:p>
          <a:p>
            <a:pPr rtl="0" lvl="0">
              <a:lnSpc>
                <a:spcPct val="115000"/>
              </a:lnSpc>
              <a:spcBef>
                <a:spcPts val="0"/>
              </a:spcBef>
              <a:buNone/>
            </a:pPr>
            <a:r>
              <a:rPr sz="1200" lang="en">
                <a:solidFill>
                  <a:srgbClr val="000000"/>
                </a:solidFill>
                <a:latin typeface="Times New Roman"/>
                <a:ea typeface="Times New Roman"/>
                <a:cs typeface="Times New Roman"/>
                <a:sym typeface="Times New Roman"/>
              </a:rPr>
              <a:t> </a:t>
            </a:r>
          </a:p>
          <a:p>
            <a:pPr rtl="0" lvl="0">
              <a:buNone/>
            </a:pPr>
            <a:r>
              <a:rPr sz="1200" lang="en">
                <a:solidFill>
                  <a:srgbClr val="000000"/>
                </a:solidFill>
                <a:latin typeface="Times New Roman"/>
                <a:ea typeface="Times New Roman"/>
                <a:cs typeface="Times New Roman"/>
                <a:sym typeface="Times New Roman"/>
              </a:rPr>
              <a:t> </a:t>
            </a:r>
          </a:p>
          <a:p>
            <a:r>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y="0" x="0"/>
          <a:ext cy="0" cx="0"/>
          <a:chOff y="0" x="0"/>
          <a:chExt cy="0" cx="0"/>
        </a:xfrm>
      </p:grpSpPr>
      <p:sp>
        <p:nvSpPr>
          <p:cNvPr id="88" name="Shape 88"/>
          <p:cNvSpPr txBox="1"/>
          <p:nvPr>
            <p:ph type="title"/>
          </p:nvPr>
        </p:nvSpPr>
        <p:spPr>
          <a:xfrm rot="-303791">
            <a:off y="-19952" x="1177343"/>
            <a:ext cy="1142953" cx="8229612"/>
          </a:xfrm>
          <a:prstGeom prst="rect">
            <a:avLst/>
          </a:prstGeom>
        </p:spPr>
        <p:txBody>
          <a:bodyPr bIns="91425" rIns="91425" lIns="91425" tIns="91425" anchor="ctr" anchorCtr="0">
            <a:noAutofit/>
          </a:bodyPr>
          <a:lstStyle/>
          <a:p>
            <a:pPr>
              <a:buNone/>
            </a:pPr>
            <a:r>
              <a:rPr lang="en"/>
              <a:t>Capitalism</a:t>
            </a:r>
          </a:p>
        </p:txBody>
      </p:sp>
      <p:sp>
        <p:nvSpPr>
          <p:cNvPr id="89" name="Shape 89"/>
          <p:cNvSpPr txBox="1"/>
          <p:nvPr>
            <p:ph idx="1" type="body"/>
          </p:nvPr>
        </p:nvSpPr>
        <p:spPr>
          <a:xfrm>
            <a:off y="1600200" x="457200"/>
            <a:ext cy="4526100" cx="8229600"/>
          </a:xfrm>
          <a:prstGeom prst="rect">
            <a:avLst/>
          </a:prstGeom>
        </p:spPr>
        <p:txBody>
          <a:bodyPr bIns="91425" rIns="91425" lIns="91425" tIns="91425" anchor="t" anchorCtr="0">
            <a:noAutofit/>
          </a:bodyPr>
          <a:lstStyle/>
          <a:p>
            <a:pPr rtl="0" lvl="0">
              <a:buNone/>
            </a:pPr>
            <a:r>
              <a:rPr lang="en"/>
              <a:t>This picture shows </a:t>
            </a:r>
          </a:p>
          <a:p>
            <a:pPr rtl="0" lvl="0">
              <a:buNone/>
            </a:pPr>
            <a:r>
              <a:rPr lang="en"/>
              <a:t>another political cartoon</a:t>
            </a:r>
          </a:p>
          <a:p>
            <a:pPr rtl="0" lvl="0">
              <a:buNone/>
            </a:pPr>
            <a:r>
              <a:rPr lang="en"/>
              <a:t>in which Americans are</a:t>
            </a:r>
          </a:p>
          <a:p>
            <a:pPr rtl="0" lvl="0">
              <a:buNone/>
            </a:pPr>
            <a:r>
              <a:rPr lang="en"/>
              <a:t>saying they will crush</a:t>
            </a:r>
          </a:p>
          <a:p>
            <a:pPr>
              <a:buNone/>
            </a:pPr>
            <a:r>
              <a:rPr lang="en"/>
              <a:t>the communists.</a:t>
            </a:r>
          </a:p>
        </p:txBody>
      </p:sp>
      <p:sp>
        <p:nvSpPr>
          <p:cNvPr id="90" name="Shape 90"/>
          <p:cNvSpPr/>
          <p:nvPr/>
        </p:nvSpPr>
        <p:spPr>
          <a:xfrm>
            <a:off y="1600200" x="4860549"/>
            <a:ext cy="4920831" cx="3822305"/>
          </a:xfrm>
          <a:prstGeom prst="rect">
            <a:avLst/>
          </a:prstGeom>
          <a:blipFill>
            <a:blip r:embed="rId3"/>
            <a:stretch>
              <a:fillRect/>
            </a:stretch>
          </a:blipFill>
        </p:spPr>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y="0" x="0"/>
          <a:ext cy="0" cx="0"/>
          <a:chOff y="0" x="0"/>
          <a:chExt cy="0" cx="0"/>
        </a:xfrm>
      </p:grpSpPr>
      <p:sp>
        <p:nvSpPr>
          <p:cNvPr id="95" name="Shape 95"/>
          <p:cNvSpPr txBox="1"/>
          <p:nvPr>
            <p:ph type="title"/>
          </p:nvPr>
        </p:nvSpPr>
        <p:spPr>
          <a:xfrm rot="-303791">
            <a:off y="-19952" x="1177343"/>
            <a:ext cy="1142953" cx="8229612"/>
          </a:xfrm>
          <a:prstGeom prst="rect">
            <a:avLst/>
          </a:prstGeom>
        </p:spPr>
        <p:txBody>
          <a:bodyPr bIns="91425" rIns="91425" lIns="91425" tIns="91425" anchor="ctr" anchorCtr="0">
            <a:noAutofit/>
          </a:bodyPr>
          <a:lstStyle/>
          <a:p>
            <a:pPr>
              <a:buNone/>
            </a:pPr>
            <a:r>
              <a:rPr lang="en"/>
              <a:t>Capitalism</a:t>
            </a:r>
          </a:p>
        </p:txBody>
      </p:sp>
      <p:sp>
        <p:nvSpPr>
          <p:cNvPr id="96" name="Shape 96"/>
          <p:cNvSpPr txBox="1"/>
          <p:nvPr>
            <p:ph idx="1" type="body"/>
          </p:nvPr>
        </p:nvSpPr>
        <p:spPr>
          <a:xfrm>
            <a:off y="1600200" x="457200"/>
            <a:ext cy="4526100" cx="8229600"/>
          </a:xfrm>
          <a:prstGeom prst="rect">
            <a:avLst/>
          </a:prstGeom>
        </p:spPr>
        <p:txBody>
          <a:bodyPr bIns="91425" rIns="91425" lIns="91425" tIns="91425" anchor="t" anchorCtr="0">
            <a:noAutofit/>
          </a:bodyPr>
          <a:lstStyle/>
          <a:p>
            <a:pPr rtl="0" lvl="0">
              <a:buNone/>
            </a:pPr>
            <a:r>
              <a:rPr lang="en"/>
              <a:t>This picture </a:t>
            </a:r>
          </a:p>
          <a:p>
            <a:pPr rtl="0" lvl="0">
              <a:buNone/>
            </a:pPr>
            <a:r>
              <a:rPr lang="en"/>
              <a:t>shows a T-shirt</a:t>
            </a:r>
          </a:p>
          <a:p>
            <a:pPr rtl="0" lvl="0">
              <a:buNone/>
            </a:pPr>
            <a:r>
              <a:rPr lang="en"/>
              <a:t>that says </a:t>
            </a:r>
          </a:p>
          <a:p>
            <a:pPr rtl="0" lvl="0">
              <a:buNone/>
            </a:pPr>
            <a:r>
              <a:rPr lang="en"/>
              <a:t>capitalism using</a:t>
            </a:r>
          </a:p>
          <a:p>
            <a:pPr rtl="0" lvl="0">
              <a:buNone/>
            </a:pPr>
            <a:r>
              <a:rPr lang="en"/>
              <a:t>the coca cola </a:t>
            </a:r>
          </a:p>
          <a:p>
            <a:pPr rtl="0" lvl="0">
              <a:buNone/>
            </a:pPr>
            <a:r>
              <a:rPr lang="en"/>
              <a:t>font to represent</a:t>
            </a:r>
          </a:p>
          <a:p>
            <a:pPr rtl="0" lvl="0">
              <a:buNone/>
            </a:pPr>
            <a:r>
              <a:rPr lang="en"/>
              <a:t>marketing.</a:t>
            </a:r>
          </a:p>
        </p:txBody>
      </p:sp>
      <p:sp>
        <p:nvSpPr>
          <p:cNvPr id="97" name="Shape 97"/>
          <p:cNvSpPr/>
          <p:nvPr/>
        </p:nvSpPr>
        <p:spPr>
          <a:xfrm>
            <a:off y="1600200" x="3465800"/>
            <a:ext cy="3972255" cx="5284215"/>
          </a:xfrm>
          <a:prstGeom prst="rect">
            <a:avLst/>
          </a:prstGeom>
          <a:blipFill>
            <a:blip r:embed="rId3"/>
            <a:stretch>
              <a:fillRect/>
            </a:stretch>
          </a:blipFill>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y="0" x="0"/>
          <a:ext cy="0" cx="0"/>
          <a:chOff y="0" x="0"/>
          <a:chExt cy="0" cx="0"/>
        </a:xfrm>
      </p:grpSpPr>
      <p:sp>
        <p:nvSpPr>
          <p:cNvPr id="102" name="Shape 102"/>
          <p:cNvSpPr txBox="1"/>
          <p:nvPr>
            <p:ph type="title"/>
          </p:nvPr>
        </p:nvSpPr>
        <p:spPr>
          <a:xfrm rot="-303791">
            <a:off y="-19952" x="1177343"/>
            <a:ext cy="1142953" cx="8229612"/>
          </a:xfrm>
          <a:prstGeom prst="rect">
            <a:avLst/>
          </a:prstGeom>
        </p:spPr>
        <p:txBody>
          <a:bodyPr bIns="91425" rIns="91425" lIns="91425" tIns="91425" anchor="ctr" anchorCtr="0">
            <a:noAutofit/>
          </a:bodyPr>
          <a:lstStyle/>
          <a:p>
            <a:pPr>
              <a:buNone/>
            </a:pPr>
            <a:r>
              <a:rPr lang="en"/>
              <a:t>Capitalism</a:t>
            </a:r>
          </a:p>
        </p:txBody>
      </p:sp>
      <p:sp>
        <p:nvSpPr>
          <p:cNvPr id="103" name="Shape 103"/>
          <p:cNvSpPr txBox="1"/>
          <p:nvPr>
            <p:ph idx="1" type="body"/>
          </p:nvPr>
        </p:nvSpPr>
        <p:spPr>
          <a:xfrm>
            <a:off y="1600200" x="457200"/>
            <a:ext cy="4526100" cx="8229600"/>
          </a:xfrm>
          <a:prstGeom prst="rect">
            <a:avLst/>
          </a:prstGeom>
        </p:spPr>
        <p:txBody>
          <a:bodyPr bIns="91425" rIns="91425" lIns="91425" tIns="91425" anchor="t" anchorCtr="0">
            <a:noAutofit/>
          </a:bodyPr>
          <a:lstStyle/>
          <a:p>
            <a:pPr rtl="0" lvl="0">
              <a:buNone/>
            </a:pPr>
            <a:r>
              <a:rPr lang="en"/>
              <a:t>This shows people</a:t>
            </a:r>
          </a:p>
          <a:p>
            <a:pPr rtl="0" lvl="0">
              <a:buNone/>
            </a:pPr>
            <a:r>
              <a:rPr lang="en"/>
              <a:t>getting together</a:t>
            </a:r>
          </a:p>
          <a:p>
            <a:pPr rtl="0" lvl="0">
              <a:buNone/>
            </a:pPr>
            <a:r>
              <a:rPr lang="en"/>
              <a:t>to send a message</a:t>
            </a:r>
          </a:p>
          <a:p>
            <a:pPr rtl="0" lvl="0">
              <a:buNone/>
            </a:pPr>
            <a:r>
              <a:rPr lang="en"/>
              <a:t>to their government</a:t>
            </a:r>
          </a:p>
          <a:p>
            <a:pPr rtl="0" lvl="0">
              <a:buNone/>
            </a:pPr>
            <a:r>
              <a:rPr lang="en"/>
              <a:t>to convert to </a:t>
            </a:r>
          </a:p>
          <a:p>
            <a:pPr rtl="0" lvl="0">
              <a:buNone/>
            </a:pPr>
            <a:r>
              <a:rPr lang="en"/>
              <a:t>capitalism.</a:t>
            </a:r>
          </a:p>
          <a:p>
            <a:r>
              <a:t/>
            </a:r>
          </a:p>
        </p:txBody>
      </p:sp>
      <p:sp>
        <p:nvSpPr>
          <p:cNvPr id="104" name="Shape 104"/>
          <p:cNvSpPr/>
          <p:nvPr/>
        </p:nvSpPr>
        <p:spPr>
          <a:xfrm>
            <a:off y="1600200" x="3951600"/>
            <a:ext cy="3594666" cx="4794759"/>
          </a:xfrm>
          <a:prstGeom prst="rect">
            <a:avLst/>
          </a:prstGeom>
          <a:blipFill>
            <a:blip r:embed="rId3"/>
            <a:stretch>
              <a:fillRect/>
            </a:stretch>
          </a:blipFill>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y="0" x="0"/>
          <a:ext cy="0" cx="0"/>
          <a:chOff y="0" x="0"/>
          <a:chExt cy="0" cx="0"/>
        </a:xfrm>
      </p:grpSpPr>
      <p:sp>
        <p:nvSpPr>
          <p:cNvPr id="109" name="Shape 109"/>
          <p:cNvSpPr txBox="1"/>
          <p:nvPr>
            <p:ph type="title"/>
          </p:nvPr>
        </p:nvSpPr>
        <p:spPr>
          <a:xfrm rot="-303791">
            <a:off y="-19952" x="1177343"/>
            <a:ext cy="1142953" cx="8229612"/>
          </a:xfrm>
          <a:prstGeom prst="rect">
            <a:avLst/>
          </a:prstGeom>
        </p:spPr>
        <p:txBody>
          <a:bodyPr bIns="91425" rIns="91425" lIns="91425" tIns="91425" anchor="ctr" anchorCtr="0">
            <a:noAutofit/>
          </a:bodyPr>
          <a:lstStyle/>
          <a:p>
            <a:pPr>
              <a:buNone/>
            </a:pPr>
            <a:r>
              <a:rPr lang="en"/>
              <a:t>Capitalism</a:t>
            </a:r>
          </a:p>
        </p:txBody>
      </p:sp>
      <p:sp>
        <p:nvSpPr>
          <p:cNvPr id="110" name="Shape 110"/>
          <p:cNvSpPr txBox="1"/>
          <p:nvPr>
            <p:ph idx="1" type="body"/>
          </p:nvPr>
        </p:nvSpPr>
        <p:spPr>
          <a:xfrm>
            <a:off y="1600200" x="457200"/>
            <a:ext cy="4526100" cx="8229600"/>
          </a:xfrm>
          <a:prstGeom prst="rect">
            <a:avLst/>
          </a:prstGeom>
        </p:spPr>
        <p:txBody>
          <a:bodyPr bIns="91425" rIns="91425" lIns="91425" tIns="91425" anchor="t" anchorCtr="0">
            <a:noAutofit/>
          </a:bodyPr>
          <a:lstStyle/>
          <a:p>
            <a:pPr rtl="0" lvl="0">
              <a:buNone/>
            </a:pPr>
            <a:r>
              <a:rPr lang="en"/>
              <a:t>This shows the three</a:t>
            </a:r>
          </a:p>
          <a:p>
            <a:pPr rtl="0" lvl="0">
              <a:buNone/>
            </a:pPr>
            <a:r>
              <a:rPr lang="en"/>
              <a:t>main points that</a:t>
            </a:r>
          </a:p>
          <a:p>
            <a:pPr rtl="0" lvl="0">
              <a:buNone/>
            </a:pPr>
            <a:r>
              <a:rPr lang="en"/>
              <a:t>uphold American </a:t>
            </a:r>
          </a:p>
          <a:p>
            <a:pPr>
              <a:buNone/>
            </a:pPr>
            <a:r>
              <a:rPr lang="en"/>
              <a:t>capitalism.</a:t>
            </a:r>
          </a:p>
        </p:txBody>
      </p:sp>
      <p:sp>
        <p:nvSpPr>
          <p:cNvPr id="111" name="Shape 111"/>
          <p:cNvSpPr/>
          <p:nvPr/>
        </p:nvSpPr>
        <p:spPr>
          <a:xfrm>
            <a:off y="1583110" x="4133477"/>
            <a:ext cy="4543189" cx="4553322"/>
          </a:xfrm>
          <a:prstGeom prst="rect">
            <a:avLst/>
          </a:prstGeom>
          <a:blipFill>
            <a:blip r:embed="rId3"/>
            <a:stretch>
              <a:fillRect/>
            </a:stretch>
          </a:blipFill>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y="0" x="0"/>
          <a:ext cy="0" cx="0"/>
          <a:chOff y="0" x="0"/>
          <a:chExt cy="0" cx="0"/>
        </a:xfrm>
      </p:grpSpPr>
      <p:sp>
        <p:nvSpPr>
          <p:cNvPr id="116" name="Shape 116"/>
          <p:cNvSpPr txBox="1"/>
          <p:nvPr>
            <p:ph type="title"/>
          </p:nvPr>
        </p:nvSpPr>
        <p:spPr>
          <a:xfrm rot="-303791">
            <a:off y="-19952" x="1177343"/>
            <a:ext cy="1142953" cx="8229612"/>
          </a:xfrm>
          <a:prstGeom prst="rect">
            <a:avLst/>
          </a:prstGeom>
        </p:spPr>
        <p:txBody>
          <a:bodyPr bIns="91425" rIns="91425" lIns="91425" tIns="91425" anchor="ctr" anchorCtr="0">
            <a:noAutofit/>
          </a:bodyPr>
          <a:lstStyle/>
          <a:p>
            <a:pPr>
              <a:buNone/>
            </a:pPr>
            <a:r>
              <a:rPr lang="en"/>
              <a:t>Capitalism</a:t>
            </a:r>
          </a:p>
        </p:txBody>
      </p:sp>
      <p:sp>
        <p:nvSpPr>
          <p:cNvPr id="117" name="Shape 117"/>
          <p:cNvSpPr txBox="1"/>
          <p:nvPr>
            <p:ph idx="1" type="body"/>
          </p:nvPr>
        </p:nvSpPr>
        <p:spPr>
          <a:xfrm>
            <a:off y="1600200" x="457200"/>
            <a:ext cy="4526100" cx="8229600"/>
          </a:xfrm>
          <a:prstGeom prst="rect">
            <a:avLst/>
          </a:prstGeom>
        </p:spPr>
        <p:txBody>
          <a:bodyPr bIns="91425" rIns="91425" lIns="91425" tIns="91425" anchor="t" anchorCtr="0">
            <a:noAutofit/>
          </a:bodyPr>
          <a:lstStyle/>
          <a:p>
            <a:pPr rtl="0" lvl="0">
              <a:buNone/>
            </a:pPr>
            <a:r>
              <a:rPr lang="en"/>
              <a:t>This shows how the world </a:t>
            </a:r>
          </a:p>
          <a:p>
            <a:pPr rtl="0" lvl="0">
              <a:buNone/>
            </a:pPr>
            <a:r>
              <a:rPr lang="en"/>
              <a:t>works lower class uphold the</a:t>
            </a:r>
          </a:p>
          <a:p>
            <a:pPr rtl="0" lvl="0">
              <a:buNone/>
            </a:pPr>
            <a:r>
              <a:rPr lang="en"/>
              <a:t>business people who are</a:t>
            </a:r>
          </a:p>
          <a:p>
            <a:pPr rtl="0" lvl="0">
              <a:buNone/>
            </a:pPr>
            <a:r>
              <a:rPr lang="en"/>
              <a:t>below the military which is</a:t>
            </a:r>
          </a:p>
          <a:p>
            <a:pPr rtl="0" lvl="0">
              <a:buNone/>
            </a:pPr>
            <a:r>
              <a:rPr lang="en"/>
              <a:t>under religion which is under</a:t>
            </a:r>
          </a:p>
          <a:p>
            <a:pPr rtl="0" lvl="0">
              <a:buNone/>
            </a:pPr>
            <a:r>
              <a:rPr lang="en"/>
              <a:t>country rule all of which is </a:t>
            </a:r>
          </a:p>
          <a:p>
            <a:pPr>
              <a:buNone/>
            </a:pPr>
            <a:r>
              <a:rPr lang="en"/>
              <a:t>controlled by money.</a:t>
            </a:r>
          </a:p>
        </p:txBody>
      </p:sp>
      <p:sp>
        <p:nvSpPr>
          <p:cNvPr id="118" name="Shape 118"/>
          <p:cNvSpPr/>
          <p:nvPr/>
        </p:nvSpPr>
        <p:spPr>
          <a:xfrm>
            <a:off y="1600200" x="5576914"/>
            <a:ext cy="4525436" cx="3109885"/>
          </a:xfrm>
          <a:prstGeom prst="rect">
            <a:avLst/>
          </a:prstGeom>
          <a:blipFill>
            <a:blip r:embed="rId3"/>
            <a:stretch>
              <a:fillRect/>
            </a:stretch>
          </a:blipFill>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y="0" x="0"/>
          <a:ext cy="0" cx="0"/>
          <a:chOff y="0" x="0"/>
          <a:chExt cy="0" cx="0"/>
        </a:xfrm>
      </p:grpSpPr>
      <p:sp>
        <p:nvSpPr>
          <p:cNvPr id="123" name="Shape 123"/>
          <p:cNvSpPr txBox="1"/>
          <p:nvPr>
            <p:ph type="title"/>
          </p:nvPr>
        </p:nvSpPr>
        <p:spPr>
          <a:xfrm rot="-303791">
            <a:off y="-19952" x="1177343"/>
            <a:ext cy="1142953" cx="8229612"/>
          </a:xfrm>
          <a:prstGeom prst="rect">
            <a:avLst/>
          </a:prstGeom>
        </p:spPr>
        <p:txBody>
          <a:bodyPr bIns="91425" rIns="91425" lIns="91425" tIns="91425" anchor="ctr" anchorCtr="0">
            <a:noAutofit/>
          </a:bodyPr>
          <a:lstStyle/>
          <a:p>
            <a:pPr>
              <a:buNone/>
            </a:pPr>
            <a:r>
              <a:rPr lang="en"/>
              <a:t>Capitalism</a:t>
            </a:r>
          </a:p>
        </p:txBody>
      </p:sp>
      <p:sp>
        <p:nvSpPr>
          <p:cNvPr id="124" name="Shape 124"/>
          <p:cNvSpPr txBox="1"/>
          <p:nvPr>
            <p:ph idx="1" type="body"/>
          </p:nvPr>
        </p:nvSpPr>
        <p:spPr>
          <a:xfrm>
            <a:off y="1600200" x="457200"/>
            <a:ext cy="4526100" cx="8229600"/>
          </a:xfrm>
          <a:prstGeom prst="rect">
            <a:avLst/>
          </a:prstGeom>
        </p:spPr>
        <p:txBody>
          <a:bodyPr bIns="91425" rIns="91425" lIns="91425" tIns="91425" anchor="t" anchorCtr="0">
            <a:noAutofit/>
          </a:bodyPr>
          <a:lstStyle/>
          <a:p>
            <a:pPr>
              <a:buNone/>
            </a:pPr>
            <a:r>
              <a:rPr lang="en"/>
              <a:t>This is a cartoon showing how capitalism can achieve great wealth.</a:t>
            </a:r>
          </a:p>
        </p:txBody>
      </p:sp>
      <p:sp>
        <p:nvSpPr>
          <p:cNvPr id="125" name="Shape 125"/>
          <p:cNvSpPr/>
          <p:nvPr/>
        </p:nvSpPr>
        <p:spPr>
          <a:xfrm>
            <a:off y="3662500" x="2365225"/>
            <a:ext cy="2463800" cx="3289300"/>
          </a:xfrm>
          <a:prstGeom prst="rect">
            <a:avLst/>
          </a:prstGeom>
          <a:blipFill>
            <a:blip r:embed="rId3"/>
            <a:stretch>
              <a:fillRect/>
            </a:stretch>
          </a:blipFill>
        </p:spPr>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xmlns:r="http://schemas.openxmlformats.org/officeDocument/2006/relationships">
  <a:themeElements>
    <a:clrScheme name="Custom 432">
      <a:dk1>
        <a:srgbClr val="CA0001"/>
      </a:dk1>
      <a:lt1>
        <a:srgbClr val="ECE47C"/>
      </a:lt1>
      <a:dk2>
        <a:srgbClr val="000000"/>
      </a:dk2>
      <a:lt2>
        <a:srgbClr val="FFFFFF"/>
      </a:lt2>
      <a:accent1>
        <a:srgbClr val="E26F01"/>
      </a:accent1>
      <a:accent2>
        <a:srgbClr val="723C75"/>
      </a:accent2>
      <a:accent3>
        <a:srgbClr val="69B19F"/>
      </a:accent3>
      <a:accent4>
        <a:srgbClr val="BC5828"/>
      </a:accent4>
      <a:accent5>
        <a:srgbClr val="800000"/>
      </a:accent5>
      <a:accent6>
        <a:srgbClr val="333333"/>
      </a:accent6>
      <a:hlink>
        <a:srgbClr val="ECE47C"/>
      </a:hlink>
      <a:folHlink>
        <a:srgbClr val="FF510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